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B12AF0F9.xml" ContentType="application/vnd.ms-powerpoint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9" r:id="rId3"/>
    <p:sldId id="278" r:id="rId4"/>
    <p:sldId id="270" r:id="rId5"/>
    <p:sldId id="274" r:id="rId6"/>
    <p:sldId id="276" r:id="rId7"/>
    <p:sldId id="275" r:id="rId8"/>
    <p:sldId id="277" r:id="rId9"/>
    <p:sldId id="281" r:id="rId10"/>
    <p:sldId id="280" r:id="rId11"/>
    <p:sldId id="282" r:id="rId12"/>
    <p:sldId id="265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CE583D-DF05-C0AC-0268-A5ACF07E6359}" name="Umberto Noe" initials="" userId="S::unoe@ed.ac.uk::8216868d-46c2-4245-82f3-2c6a18adff1d" providerId="AD"/>
  <p188:author id="{DC3B3F99-ADCA-8F56-F64F-7B67AF23A01C}" name="Daisy Bao" initials="DB" userId="S::s1932050@ed.ac.uk::24adcc46-8e10-4d57-b14f-47d6fa482a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D95"/>
    <a:srgbClr val="C5EBB7"/>
    <a:srgbClr val="1745C7"/>
    <a:srgbClr val="0F9ED5"/>
    <a:srgbClr val="196B24"/>
    <a:srgbClr val="8EB21E"/>
    <a:srgbClr val="408E1C"/>
    <a:srgbClr val="D8B11D"/>
    <a:srgbClr val="E97132"/>
    <a:srgbClr val="287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4B526-1ADB-460F-BD93-17010029DD82}" v="755" dt="2024-08-06T10:17:48.031"/>
    <p1510:client id="{218F9C83-1790-453E-83BD-E83D06F8C8F4}" v="85" dt="2024-08-06T13:49:02.048"/>
    <p1510:client id="{269612F9-D93C-4081-A7DC-B7A0BF741B65}" v="157" dt="2024-08-06T13:46:33.143"/>
    <p1510:client id="{4C690F2B-458B-4B5A-BBE6-0D1DFD2ED7D9}" v="8" dt="2024-08-06T13:41:46.246"/>
    <p1510:client id="{4FA857FE-1072-4F92-A102-E72D6536F7EA}" v="2" dt="2024-08-06T13:54:44.236"/>
    <p1510:client id="{64427E5D-D22D-E846-A3E3-0FD2EC11578D}" v="139" dt="2024-08-06T14:01:43.886"/>
    <p1510:client id="{744181C6-273A-4517-AA11-53628832E727}" v="68" dt="2024-08-06T13:44:45.624"/>
    <p1510:client id="{A151BF5D-D3CC-45A1-95FC-7278735DCBD7}" v="72" dt="2024-08-06T15:04:36.028"/>
    <p1510:client id="{ECE00237-0189-45C3-AEAA-FB763F772DEE}" v="70" dt="2024-08-06T14:11:35.736"/>
    <p1510:client id="{F1D16558-B6D9-4045-AD23-7DE6ADD6CBCD}" v="38" dt="2024-08-06T13:51:40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berto Noe" userId="S::unoe@ed.ac.uk::8216868d-46c2-4245-82f3-2c6a18adff1d" providerId="AD" clId="Web-{744181C6-273A-4517-AA11-53628832E727}"/>
    <pc:docChg chg="modSld">
      <pc:chgData name="Umberto Noe" userId="S::unoe@ed.ac.uk::8216868d-46c2-4245-82f3-2c6a18adff1d" providerId="AD" clId="Web-{744181C6-273A-4517-AA11-53628832E727}" dt="2024-08-06T13:44:45.624" v="60" actId="20577"/>
      <pc:docMkLst>
        <pc:docMk/>
      </pc:docMkLst>
      <pc:sldChg chg="modSp">
        <pc:chgData name="Umberto Noe" userId="S::unoe@ed.ac.uk::8216868d-46c2-4245-82f3-2c6a18adff1d" providerId="AD" clId="Web-{744181C6-273A-4517-AA11-53628832E727}" dt="2024-08-06T13:42:59.622" v="3" actId="20577"/>
        <pc:sldMkLst>
          <pc:docMk/>
          <pc:sldMk cId="2972381433" sldId="259"/>
        </pc:sldMkLst>
        <pc:spChg chg="mod">
          <ac:chgData name="Umberto Noe" userId="S::unoe@ed.ac.uk::8216868d-46c2-4245-82f3-2c6a18adff1d" providerId="AD" clId="Web-{744181C6-273A-4517-AA11-53628832E727}" dt="2024-08-06T13:42:59.622" v="3" actId="20577"/>
          <ac:spMkLst>
            <pc:docMk/>
            <pc:sldMk cId="2972381433" sldId="259"/>
            <ac:spMk id="7" creationId="{047D235F-14AF-5456-FCCD-0A347E892F3F}"/>
          </ac:spMkLst>
        </pc:spChg>
        <pc:spChg chg="mod">
          <ac:chgData name="Umberto Noe" userId="S::unoe@ed.ac.uk::8216868d-46c2-4245-82f3-2c6a18adff1d" providerId="AD" clId="Web-{744181C6-273A-4517-AA11-53628832E727}" dt="2024-08-06T13:42:39.746" v="1" actId="20577"/>
          <ac:spMkLst>
            <pc:docMk/>
            <pc:sldMk cId="2972381433" sldId="259"/>
            <ac:spMk id="16" creationId="{AF53AD95-70B7-1E34-3F5C-71A8DDE64684}"/>
          </ac:spMkLst>
        </pc:spChg>
      </pc:sldChg>
      <pc:sldChg chg="modSp">
        <pc:chgData name="Umberto Noe" userId="S::unoe@ed.ac.uk::8216868d-46c2-4245-82f3-2c6a18adff1d" providerId="AD" clId="Web-{744181C6-273A-4517-AA11-53628832E727}" dt="2024-08-06T13:44:01.389" v="56" actId="14100"/>
        <pc:sldMkLst>
          <pc:docMk/>
          <pc:sldMk cId="3047440262" sldId="272"/>
        </pc:sldMkLst>
        <pc:spChg chg="mod">
          <ac:chgData name="Umberto Noe" userId="S::unoe@ed.ac.uk::8216868d-46c2-4245-82f3-2c6a18adff1d" providerId="AD" clId="Web-{744181C6-273A-4517-AA11-53628832E727}" dt="2024-08-06T13:44:01.389" v="56" actId="14100"/>
          <ac:spMkLst>
            <pc:docMk/>
            <pc:sldMk cId="3047440262" sldId="272"/>
            <ac:spMk id="3" creationId="{31234FF5-82FF-457E-87F7-05E3B78A7DB3}"/>
          </ac:spMkLst>
        </pc:spChg>
      </pc:sldChg>
      <pc:sldChg chg="modSp">
        <pc:chgData name="Umberto Noe" userId="S::unoe@ed.ac.uk::8216868d-46c2-4245-82f3-2c6a18adff1d" providerId="AD" clId="Web-{744181C6-273A-4517-AA11-53628832E727}" dt="2024-08-06T13:43:55.498" v="55" actId="1076"/>
        <pc:sldMkLst>
          <pc:docMk/>
          <pc:sldMk cId="1114691959" sldId="278"/>
        </pc:sldMkLst>
        <pc:spChg chg="mod">
          <ac:chgData name="Umberto Noe" userId="S::unoe@ed.ac.uk::8216868d-46c2-4245-82f3-2c6a18adff1d" providerId="AD" clId="Web-{744181C6-273A-4517-AA11-53628832E727}" dt="2024-08-06T13:43:26.185" v="29" actId="1076"/>
          <ac:spMkLst>
            <pc:docMk/>
            <pc:sldMk cId="1114691959" sldId="278"/>
            <ac:spMk id="3" creationId="{0709A9C6-A3BE-67EE-F79D-DA672A32430C}"/>
          </ac:spMkLst>
        </pc:spChg>
        <pc:spChg chg="mod">
          <ac:chgData name="Umberto Noe" userId="S::unoe@ed.ac.uk::8216868d-46c2-4245-82f3-2c6a18adff1d" providerId="AD" clId="Web-{744181C6-273A-4517-AA11-53628832E727}" dt="2024-08-06T13:43:26.247" v="35" actId="1076"/>
          <ac:spMkLst>
            <pc:docMk/>
            <pc:sldMk cId="1114691959" sldId="278"/>
            <ac:spMk id="6" creationId="{2C7CC511-615C-2CF4-5D38-95397133429C}"/>
          </ac:spMkLst>
        </pc:spChg>
        <pc:spChg chg="mod ord">
          <ac:chgData name="Umberto Noe" userId="S::unoe@ed.ac.uk::8216868d-46c2-4245-82f3-2c6a18adff1d" providerId="AD" clId="Web-{744181C6-273A-4517-AA11-53628832E727}" dt="2024-08-06T13:43:43.388" v="49" actId="1076"/>
          <ac:spMkLst>
            <pc:docMk/>
            <pc:sldMk cId="1114691959" sldId="278"/>
            <ac:spMk id="12" creationId="{70674340-C8A7-50AA-598B-E861F0188C5F}"/>
          </ac:spMkLst>
        </pc:spChg>
        <pc:spChg chg="mod ord">
          <ac:chgData name="Umberto Noe" userId="S::unoe@ed.ac.uk::8216868d-46c2-4245-82f3-2c6a18adff1d" providerId="AD" clId="Web-{744181C6-273A-4517-AA11-53628832E727}" dt="2024-08-06T13:43:43.404" v="50" actId="1076"/>
          <ac:spMkLst>
            <pc:docMk/>
            <pc:sldMk cId="1114691959" sldId="278"/>
            <ac:spMk id="15" creationId="{1DBBE84D-BE2C-6CDB-B053-927E71CA644E}"/>
          </ac:spMkLst>
        </pc:spChg>
        <pc:spChg chg="mod">
          <ac:chgData name="Umberto Noe" userId="S::unoe@ed.ac.uk::8216868d-46c2-4245-82f3-2c6a18adff1d" providerId="AD" clId="Web-{744181C6-273A-4517-AA11-53628832E727}" dt="2024-08-06T13:43:26.201" v="30" actId="1076"/>
          <ac:spMkLst>
            <pc:docMk/>
            <pc:sldMk cId="1114691959" sldId="278"/>
            <ac:spMk id="19" creationId="{1A480835-9626-6C9C-F645-C748FD2A0578}"/>
          </ac:spMkLst>
        </pc:spChg>
        <pc:spChg chg="mod">
          <ac:chgData name="Umberto Noe" userId="S::unoe@ed.ac.uk::8216868d-46c2-4245-82f3-2c6a18adff1d" providerId="AD" clId="Web-{744181C6-273A-4517-AA11-53628832E727}" dt="2024-08-06T13:43:26.201" v="31" actId="1076"/>
          <ac:spMkLst>
            <pc:docMk/>
            <pc:sldMk cId="1114691959" sldId="278"/>
            <ac:spMk id="21" creationId="{3AD9901C-9555-9589-4042-4D5BF021D2EB}"/>
          </ac:spMkLst>
        </pc:spChg>
        <pc:spChg chg="mod ord">
          <ac:chgData name="Umberto Noe" userId="S::unoe@ed.ac.uk::8216868d-46c2-4245-82f3-2c6a18adff1d" providerId="AD" clId="Web-{744181C6-273A-4517-AA11-53628832E727}" dt="2024-08-06T13:43:43.420" v="52" actId="1076"/>
          <ac:spMkLst>
            <pc:docMk/>
            <pc:sldMk cId="1114691959" sldId="278"/>
            <ac:spMk id="33" creationId="{3EB29CB4-1594-2BEF-1305-4A62EF127621}"/>
          </ac:spMkLst>
        </pc:spChg>
        <pc:spChg chg="mod ord">
          <ac:chgData name="Umberto Noe" userId="S::unoe@ed.ac.uk::8216868d-46c2-4245-82f3-2c6a18adff1d" providerId="AD" clId="Web-{744181C6-273A-4517-AA11-53628832E727}" dt="2024-08-06T13:43:43.435" v="53" actId="1076"/>
          <ac:spMkLst>
            <pc:docMk/>
            <pc:sldMk cId="1114691959" sldId="278"/>
            <ac:spMk id="35" creationId="{7AB6CE49-D00F-D000-F057-FDCC82461C37}"/>
          </ac:spMkLst>
        </pc:spChg>
        <pc:spChg chg="mod">
          <ac:chgData name="Umberto Noe" userId="S::unoe@ed.ac.uk::8216868d-46c2-4245-82f3-2c6a18adff1d" providerId="AD" clId="Web-{744181C6-273A-4517-AA11-53628832E727}" dt="2024-08-06T13:43:26.232" v="33" actId="1076"/>
          <ac:spMkLst>
            <pc:docMk/>
            <pc:sldMk cId="1114691959" sldId="278"/>
            <ac:spMk id="41" creationId="{C826A695-12F0-B411-9878-9E14418FB23F}"/>
          </ac:spMkLst>
        </pc:spChg>
        <pc:spChg chg="mod">
          <ac:chgData name="Umberto Noe" userId="S::unoe@ed.ac.uk::8216868d-46c2-4245-82f3-2c6a18adff1d" providerId="AD" clId="Web-{744181C6-273A-4517-AA11-53628832E727}" dt="2024-08-06T13:43:26.232" v="34" actId="1076"/>
          <ac:spMkLst>
            <pc:docMk/>
            <pc:sldMk cId="1114691959" sldId="278"/>
            <ac:spMk id="43" creationId="{45DA9F0F-9029-E318-0470-17BFED3132C9}"/>
          </ac:spMkLst>
        </pc:spChg>
        <pc:spChg chg="mod">
          <ac:chgData name="Umberto Noe" userId="S::unoe@ed.ac.uk::8216868d-46c2-4245-82f3-2c6a18adff1d" providerId="AD" clId="Web-{744181C6-273A-4517-AA11-53628832E727}" dt="2024-08-06T13:43:26.279" v="37" actId="1076"/>
          <ac:spMkLst>
            <pc:docMk/>
            <pc:sldMk cId="1114691959" sldId="278"/>
            <ac:spMk id="83" creationId="{9769EE79-01E4-0D14-F24E-7D41880E68BA}"/>
          </ac:spMkLst>
        </pc:spChg>
        <pc:spChg chg="mod">
          <ac:chgData name="Umberto Noe" userId="S::unoe@ed.ac.uk::8216868d-46c2-4245-82f3-2c6a18adff1d" providerId="AD" clId="Web-{744181C6-273A-4517-AA11-53628832E727}" dt="2024-08-06T13:43:26.294" v="38" actId="1076"/>
          <ac:spMkLst>
            <pc:docMk/>
            <pc:sldMk cId="1114691959" sldId="278"/>
            <ac:spMk id="84" creationId="{D75A38CF-D0C3-8EDA-C43C-7B0872C18621}"/>
          </ac:spMkLst>
        </pc:spChg>
        <pc:spChg chg="mod">
          <ac:chgData name="Umberto Noe" userId="S::unoe@ed.ac.uk::8216868d-46c2-4245-82f3-2c6a18adff1d" providerId="AD" clId="Web-{744181C6-273A-4517-AA11-53628832E727}" dt="2024-08-06T13:43:55.498" v="55" actId="1076"/>
          <ac:spMkLst>
            <pc:docMk/>
            <pc:sldMk cId="1114691959" sldId="278"/>
            <ac:spMk id="86" creationId="{F4F1E376-4A3D-1F36-43FC-A1A61E6A8E00}"/>
          </ac:spMkLst>
        </pc:spChg>
        <pc:picChg chg="mod ord">
          <ac:chgData name="Umberto Noe" userId="S::unoe@ed.ac.uk::8216868d-46c2-4245-82f3-2c6a18adff1d" providerId="AD" clId="Web-{744181C6-273A-4517-AA11-53628832E727}" dt="2024-08-06T13:43:43.420" v="51" actId="1076"/>
          <ac:picMkLst>
            <pc:docMk/>
            <pc:sldMk cId="1114691959" sldId="278"/>
            <ac:picMk id="23" creationId="{DAB52B5D-3A0F-E7B5-C5EB-82C5E5501024}"/>
          </ac:picMkLst>
        </pc:picChg>
        <pc:picChg chg="mod">
          <ac:chgData name="Umberto Noe" userId="S::unoe@ed.ac.uk::8216868d-46c2-4245-82f3-2c6a18adff1d" providerId="AD" clId="Web-{744181C6-273A-4517-AA11-53628832E727}" dt="2024-08-06T13:43:26.216" v="32" actId="1076"/>
          <ac:picMkLst>
            <pc:docMk/>
            <pc:sldMk cId="1114691959" sldId="278"/>
            <ac:picMk id="25" creationId="{CBE6E462-6C24-A6A4-76B0-4F853DA688F5}"/>
          </ac:picMkLst>
        </pc:picChg>
        <pc:picChg chg="mod">
          <ac:chgData name="Umberto Noe" userId="S::unoe@ed.ac.uk::8216868d-46c2-4245-82f3-2c6a18adff1d" providerId="AD" clId="Web-{744181C6-273A-4517-AA11-53628832E727}" dt="2024-08-06T13:43:26.263" v="36" actId="1076"/>
          <ac:picMkLst>
            <pc:docMk/>
            <pc:sldMk cId="1114691959" sldId="278"/>
            <ac:picMk id="27" creationId="{412968DB-0F03-E7D8-8419-D91E5532CA5F}"/>
          </ac:picMkLst>
        </pc:picChg>
      </pc:sldChg>
      <pc:sldChg chg="modSp">
        <pc:chgData name="Umberto Noe" userId="S::unoe@ed.ac.uk::8216868d-46c2-4245-82f3-2c6a18adff1d" providerId="AD" clId="Web-{744181C6-273A-4517-AA11-53628832E727}" dt="2024-08-06T13:44:45.624" v="60" actId="20577"/>
        <pc:sldMkLst>
          <pc:docMk/>
          <pc:sldMk cId="3983281424" sldId="281"/>
        </pc:sldMkLst>
        <pc:spChg chg="mod">
          <ac:chgData name="Umberto Noe" userId="S::unoe@ed.ac.uk::8216868d-46c2-4245-82f3-2c6a18adff1d" providerId="AD" clId="Web-{744181C6-273A-4517-AA11-53628832E727}" dt="2024-08-06T13:44:45.624" v="60" actId="20577"/>
          <ac:spMkLst>
            <pc:docMk/>
            <pc:sldMk cId="3983281424" sldId="281"/>
            <ac:spMk id="9" creationId="{B23E27B7-EE13-C2DE-9735-438DC808C060}"/>
          </ac:spMkLst>
        </pc:spChg>
      </pc:sldChg>
    </pc:docChg>
  </pc:docChgLst>
  <pc:docChgLst>
    <pc:chgData name="Umberto Noe" userId="S::unoe@ed.ac.uk::8216868d-46c2-4245-82f3-2c6a18adff1d" providerId="AD" clId="Web-{1C95E3F3-F1C0-426E-A85D-AADC2091AF9B}"/>
    <pc:docChg chg="modSld">
      <pc:chgData name="Umberto Noe" userId="S::unoe@ed.ac.uk::8216868d-46c2-4245-82f3-2c6a18adff1d" providerId="AD" clId="Web-{1C95E3F3-F1C0-426E-A85D-AADC2091AF9B}" dt="2024-08-05T12:46:00.273" v="7"/>
      <pc:docMkLst>
        <pc:docMk/>
      </pc:docMkLst>
      <pc:sldChg chg="addSp modSp">
        <pc:chgData name="Umberto Noe" userId="S::unoe@ed.ac.uk::8216868d-46c2-4245-82f3-2c6a18adff1d" providerId="AD" clId="Web-{1C95E3F3-F1C0-426E-A85D-AADC2091AF9B}" dt="2024-08-05T12:46:00.273" v="7"/>
        <pc:sldMkLst>
          <pc:docMk/>
          <pc:sldMk cId="2871141746" sldId="276"/>
        </pc:sldMkLst>
        <pc:graphicFrameChg chg="mod">
          <ac:chgData name="Umberto Noe" userId="S::unoe@ed.ac.uk::8216868d-46c2-4245-82f3-2c6a18adff1d" providerId="AD" clId="Web-{1C95E3F3-F1C0-426E-A85D-AADC2091AF9B}" dt="2024-08-05T12:41:40.604" v="0" actId="1076"/>
          <ac:graphicFrameMkLst>
            <pc:docMk/>
            <pc:sldMk cId="2871141746" sldId="276"/>
            <ac:graphicFrameMk id="11" creationId="{3B6DFE5F-6C83-0193-88E1-541E987FB0EF}"/>
          </ac:graphicFrameMkLst>
        </pc:graphicFrameChg>
        <pc:graphicFrameChg chg="add mod modGraphic">
          <ac:chgData name="Umberto Noe" userId="S::unoe@ed.ac.uk::8216868d-46c2-4245-82f3-2c6a18adff1d" providerId="AD" clId="Web-{1C95E3F3-F1C0-426E-A85D-AADC2091AF9B}" dt="2024-08-05T12:46:00.273" v="7"/>
          <ac:graphicFrameMkLst>
            <pc:docMk/>
            <pc:sldMk cId="2871141746" sldId="276"/>
            <ac:graphicFrameMk id="451" creationId="{67B39089-4D27-9007-7808-E4743AF950BB}"/>
          </ac:graphicFrameMkLst>
        </pc:graphicFrameChg>
      </pc:sldChg>
    </pc:docChg>
  </pc:docChgLst>
  <pc:docChgLst>
    <pc:chgData name="Emma Waterston" userId="S::ewaterst@ed.ac.uk::335e3d4e-f559-4deb-92cd-30933bf457af" providerId="AD" clId="Web-{E56DFD7A-F538-433D-B99A-A663ECDE5FFC}"/>
    <pc:docChg chg="modSld addMainMaster delMainMaster">
      <pc:chgData name="Emma Waterston" userId="S::ewaterst@ed.ac.uk::335e3d4e-f559-4deb-92cd-30933bf457af" providerId="AD" clId="Web-{E56DFD7A-F538-433D-B99A-A663ECDE5FFC}" dt="2024-08-01T10:50:13.021" v="67" actId="1076"/>
      <pc:docMkLst>
        <pc:docMk/>
      </pc:docMkLst>
      <pc:sldChg chg="delSp mod modClrScheme delDesignElem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114164065" sldId="257"/>
        </pc:sldMkLst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114164065" sldId="257"/>
            <ac:spMk id="9" creationId="{6753252F-4873-4F63-801D-CC719279A7D5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114164065" sldId="257"/>
            <ac:spMk id="11" creationId="{047C8CCB-F95D-4249-92DD-651249D3535A}"/>
          </ac:spMkLst>
        </pc:spChg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972381433" sldId="259"/>
        </pc:sldMkLst>
      </pc:sldChg>
      <pc:sldChg chg="delSp mod modClrScheme delDesignElem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507238884" sldId="265"/>
        </pc:sldMkLst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07238884" sldId="265"/>
            <ac:spMk id="18" creationId="{A8384FB5-9ADC-4DDC-881B-597D56F5B15D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07238884" sldId="265"/>
            <ac:spMk id="20" creationId="{91E5A9A7-95C6-4F4F-B00E-C82E07FE62EF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07238884" sldId="265"/>
            <ac:spMk id="22" creationId="{D07DD2DE-F619-49DD-B5E7-03A290FF4ED1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07238884" sldId="265"/>
            <ac:spMk id="24" creationId="{85149191-5F60-4A28-AAFF-039F96B0F3EC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07238884" sldId="265"/>
            <ac:spMk id="26" creationId="{F8260ED5-17F7-4158-B241-D51DD4CF1B7E}"/>
          </ac:spMkLst>
        </pc:spChg>
      </pc:sldChg>
      <pc:sldChg chg="modSp 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1850854039" sldId="269"/>
        </pc:sldMkLst>
        <pc:spChg chg="mod ord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1850854039" sldId="269"/>
            <ac:spMk id="9" creationId="{F43386BE-0B8E-8742-38D3-84CE43B4E925}"/>
          </ac:spMkLst>
        </pc:spChg>
      </pc:sldChg>
      <pc:sldChg chg="delSp modSp mod modClrScheme chgLayout">
        <pc:chgData name="Emma Waterston" userId="S::ewaterst@ed.ac.uk::335e3d4e-f559-4deb-92cd-30933bf457af" providerId="AD" clId="Web-{E56DFD7A-F538-433D-B99A-A663ECDE5FFC}" dt="2024-08-01T10:50:13.021" v="67" actId="1076"/>
        <pc:sldMkLst>
          <pc:docMk/>
          <pc:sldMk cId="1322606557" sldId="270"/>
        </pc:sldMkLst>
        <pc:spChg chg="mod">
          <ac:chgData name="Emma Waterston" userId="S::ewaterst@ed.ac.uk::335e3d4e-f559-4deb-92cd-30933bf457af" providerId="AD" clId="Web-{E56DFD7A-F538-433D-B99A-A663ECDE5FFC}" dt="2024-08-01T10:50:13.021" v="67" actId="1076"/>
          <ac:spMkLst>
            <pc:docMk/>
            <pc:sldMk cId="1322606557" sldId="270"/>
            <ac:spMk id="5" creationId="{1C7A0C23-B6E3-7569-6A75-2BEB0D0FC0EF}"/>
          </ac:spMkLst>
        </pc:spChg>
        <pc:spChg chg="mod">
          <ac:chgData name="Emma Waterston" userId="S::ewaterst@ed.ac.uk::335e3d4e-f559-4deb-92cd-30933bf457af" providerId="AD" clId="Web-{E56DFD7A-F538-433D-B99A-A663ECDE5FFC}" dt="2024-08-01T10:49:32.707" v="64" actId="14100"/>
          <ac:spMkLst>
            <pc:docMk/>
            <pc:sldMk cId="1322606557" sldId="270"/>
            <ac:spMk id="7" creationId="{D1830BA1-8B4B-440A-4303-693A669449B2}"/>
          </ac:spMkLst>
        </pc:spChg>
        <pc:spChg chg="mod">
          <ac:chgData name="Emma Waterston" userId="S::ewaterst@ed.ac.uk::335e3d4e-f559-4deb-92cd-30933bf457af" providerId="AD" clId="Web-{E56DFD7A-F538-433D-B99A-A663ECDE5FFC}" dt="2024-08-01T10:45:54.450" v="24" actId="20577"/>
          <ac:spMkLst>
            <pc:docMk/>
            <pc:sldMk cId="1322606557" sldId="270"/>
            <ac:spMk id="17" creationId="{143084D2-114F-1F23-7DDF-B7FCAD65E931}"/>
          </ac:spMkLst>
        </pc:spChg>
        <pc:spChg chg="mod">
          <ac:chgData name="Emma Waterston" userId="S::ewaterst@ed.ac.uk::335e3d4e-f559-4deb-92cd-30933bf457af" providerId="AD" clId="Web-{E56DFD7A-F538-433D-B99A-A663ECDE5FFC}" dt="2024-08-01T10:48:48.784" v="62" actId="1076"/>
          <ac:spMkLst>
            <pc:docMk/>
            <pc:sldMk cId="1322606557" sldId="270"/>
            <ac:spMk id="21" creationId="{6D32B330-AF85-0970-E14C-F58E0EC59123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9"/>
          <ac:spMkLst>
            <pc:docMk/>
            <pc:sldMk cId="1322606557" sldId="270"/>
            <ac:spMk id="33" creationId="{21FD5D16-7687-DA8E-7D3B-24AF36E2C25B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10"/>
          <ac:spMkLst>
            <pc:docMk/>
            <pc:sldMk cId="1322606557" sldId="270"/>
            <ac:spMk id="39" creationId="{A192D9F5-5A45-FB35-3959-9D4A10A8544E}"/>
          </ac:spMkLst>
        </pc:spChg>
        <pc:spChg chg="mod">
          <ac:chgData name="Emma Waterston" userId="S::ewaterst@ed.ac.uk::335e3d4e-f559-4deb-92cd-30933bf457af" providerId="AD" clId="Web-{E56DFD7A-F538-433D-B99A-A663ECDE5FFC}" dt="2024-08-01T10:48:43.831" v="61" actId="1076"/>
          <ac:spMkLst>
            <pc:docMk/>
            <pc:sldMk cId="1322606557" sldId="270"/>
            <ac:spMk id="43" creationId="{F77A22DD-6B48-D2A5-DEE3-B84BF68452A3}"/>
          </ac:spMkLst>
        </pc:spChg>
        <pc:spChg chg="mod">
          <ac:chgData name="Emma Waterston" userId="S::ewaterst@ed.ac.uk::335e3d4e-f559-4deb-92cd-30933bf457af" providerId="AD" clId="Web-{E56DFD7A-F538-433D-B99A-A663ECDE5FFC}" dt="2024-08-01T10:46:59.843" v="37" actId="1076"/>
          <ac:spMkLst>
            <pc:docMk/>
            <pc:sldMk cId="1322606557" sldId="270"/>
            <ac:spMk id="44" creationId="{BC61FC79-62E2-B3DC-BF2E-261FEEF82C39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13"/>
          <ac:spMkLst>
            <pc:docMk/>
            <pc:sldMk cId="1322606557" sldId="270"/>
            <ac:spMk id="45" creationId="{273D7B89-2BA6-614C-6532-0BCC3B11F339}"/>
          </ac:spMkLst>
        </pc:spChg>
        <pc:spChg chg="mod">
          <ac:chgData name="Emma Waterston" userId="S::ewaterst@ed.ac.uk::335e3d4e-f559-4deb-92cd-30933bf457af" providerId="AD" clId="Web-{E56DFD7A-F538-433D-B99A-A663ECDE5FFC}" dt="2024-08-01T10:49:20.082" v="63" actId="1076"/>
          <ac:spMkLst>
            <pc:docMk/>
            <pc:sldMk cId="1322606557" sldId="270"/>
            <ac:spMk id="48" creationId="{F80F90A2-4BB8-9638-55F5-6FB5FB0F0D51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14"/>
          <ac:spMkLst>
            <pc:docMk/>
            <pc:sldMk cId="1322606557" sldId="270"/>
            <ac:spMk id="49" creationId="{CA14D76C-A809-5767-93DC-348506D0AF02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15"/>
          <ac:spMkLst>
            <pc:docMk/>
            <pc:sldMk cId="1322606557" sldId="270"/>
            <ac:spMk id="51" creationId="{C136EB67-3CFC-94E2-DECD-B8AD82E01045}"/>
          </ac:spMkLst>
        </pc:spChg>
        <pc:spChg chg="mod">
          <ac:chgData name="Emma Waterston" userId="S::ewaterst@ed.ac.uk::335e3d4e-f559-4deb-92cd-30933bf457af" providerId="AD" clId="Web-{E56DFD7A-F538-433D-B99A-A663ECDE5FFC}" dt="2024-08-01T10:45:15.776" v="16"/>
          <ac:spMkLst>
            <pc:docMk/>
            <pc:sldMk cId="1322606557" sldId="270"/>
            <ac:spMk id="53" creationId="{DD199C79-A379-3858-DC54-2DA5BA596FF3}"/>
          </ac:spMkLst>
        </pc:spChg>
        <pc:spChg chg="mod">
          <ac:chgData name="Emma Waterston" userId="S::ewaterst@ed.ac.uk::335e3d4e-f559-4deb-92cd-30933bf457af" providerId="AD" clId="Web-{E56DFD7A-F538-433D-B99A-A663ECDE5FFC}" dt="2024-08-01T10:48:33.018" v="60" actId="1076"/>
          <ac:spMkLst>
            <pc:docMk/>
            <pc:sldMk cId="1322606557" sldId="270"/>
            <ac:spMk id="64" creationId="{AABA6AC2-88B1-9840-9C08-5448715B78A7}"/>
          </ac:spMkLst>
        </pc:spChg>
        <pc:spChg chg="del">
          <ac:chgData name="Emma Waterston" userId="S::ewaterst@ed.ac.uk::335e3d4e-f559-4deb-92cd-30933bf457af" providerId="AD" clId="Web-{E56DFD7A-F538-433D-B99A-A663ECDE5FFC}" dt="2024-08-01T10:48:24.814" v="59"/>
          <ac:spMkLst>
            <pc:docMk/>
            <pc:sldMk cId="1322606557" sldId="270"/>
            <ac:spMk id="65" creationId="{01FB44FF-C4D5-572D-10B3-B5C837C9CEA7}"/>
          </ac:spMkLst>
        </pc:spChg>
        <pc:spChg chg="mod">
          <ac:chgData name="Emma Waterston" userId="S::ewaterst@ed.ac.uk::335e3d4e-f559-4deb-92cd-30933bf457af" providerId="AD" clId="Web-{E56DFD7A-F538-433D-B99A-A663ECDE5FFC}" dt="2024-08-01T10:47:44.219" v="45" actId="1076"/>
          <ac:spMkLst>
            <pc:docMk/>
            <pc:sldMk cId="1322606557" sldId="270"/>
            <ac:spMk id="66" creationId="{35E34404-44F0-ED09-14AA-70728AE8AF50}"/>
          </ac:spMkLst>
        </pc:spChg>
        <pc:spChg chg="mod">
          <ac:chgData name="Emma Waterston" userId="S::ewaterst@ed.ac.uk::335e3d4e-f559-4deb-92cd-30933bf457af" providerId="AD" clId="Web-{E56DFD7A-F538-433D-B99A-A663ECDE5FFC}" dt="2024-08-01T10:47:13.765" v="39" actId="20577"/>
          <ac:spMkLst>
            <pc:docMk/>
            <pc:sldMk cId="1322606557" sldId="270"/>
            <ac:spMk id="67" creationId="{34AC9B32-EFCA-93A1-93BB-C44A736E6B23}"/>
          </ac:spMkLst>
        </pc:spChg>
        <pc:spChg chg="mod">
          <ac:chgData name="Emma Waterston" userId="S::ewaterst@ed.ac.uk::335e3d4e-f559-4deb-92cd-30933bf457af" providerId="AD" clId="Web-{E56DFD7A-F538-433D-B99A-A663ECDE5FFC}" dt="2024-08-01T10:44:34.212" v="8" actId="1076"/>
          <ac:spMkLst>
            <pc:docMk/>
            <pc:sldMk cId="1322606557" sldId="270"/>
            <ac:spMk id="70" creationId="{9E4B6983-71E3-6B23-20E2-81FC8123155C}"/>
          </ac:spMkLst>
        </pc:spChg>
        <pc:grpChg chg="mod">
          <ac:chgData name="Emma Waterston" userId="S::ewaterst@ed.ac.uk::335e3d4e-f559-4deb-92cd-30933bf457af" providerId="AD" clId="Web-{E56DFD7A-F538-433D-B99A-A663ECDE5FFC}" dt="2024-08-01T10:45:48.637" v="22" actId="1076"/>
          <ac:grpSpMkLst>
            <pc:docMk/>
            <pc:sldMk cId="1322606557" sldId="270"/>
            <ac:grpSpMk id="69" creationId="{054BD18E-AECF-4A53-CA5C-BE679B15F86C}"/>
          </ac:grpSpMkLst>
        </pc:grpChg>
      </pc:sldChg>
      <pc:sldChg chg="modSp 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3047440262" sldId="272"/>
        </pc:sldMkLst>
        <pc:spChg chg="mod ord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3047440262" sldId="272"/>
            <ac:spMk id="9" creationId="{F43386BE-0B8E-8742-38D3-84CE43B4E925}"/>
          </ac:spMkLst>
        </pc:spChg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058105377" sldId="273"/>
        </pc:sldMkLst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822776784" sldId="274"/>
        </pc:sldMkLst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4075112568" sldId="275"/>
        </pc:sldMkLst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871141746" sldId="276"/>
        </pc:sldMkLst>
      </pc:sldChg>
      <pc:sldChg chg="delSp mod modClrScheme delDesignElem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2538818409" sldId="277"/>
        </pc:sldMkLst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38818409" sldId="277"/>
            <ac:spMk id="9" creationId="{6753252F-4873-4F63-801D-CC719279A7D5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2538818409" sldId="277"/>
            <ac:spMk id="11" creationId="{047C8CCB-F95D-4249-92DD-651249D3535A}"/>
          </ac:spMkLst>
        </pc:spChg>
      </pc:sldChg>
      <pc:sldChg chg="delSp mod modClrScheme delDesignElem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1114691959" sldId="278"/>
        </pc:sldMkLst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1114691959" sldId="278"/>
            <ac:spMk id="9" creationId="{6753252F-4873-4F63-801D-CC719279A7D5}"/>
          </ac:spMkLst>
        </pc:spChg>
        <pc:spChg chg="del">
          <ac:chgData name="Emma Waterston" userId="S::ewaterst@ed.ac.uk::335e3d4e-f559-4deb-92cd-30933bf457af" providerId="AD" clId="Web-{E56DFD7A-F538-433D-B99A-A663ECDE5FFC}" dt="2024-08-01T10:43:45.383" v="1"/>
          <ac:spMkLst>
            <pc:docMk/>
            <pc:sldMk cId="1114691959" sldId="278"/>
            <ac:spMk id="11" creationId="{047C8CCB-F95D-4249-92DD-651249D3535A}"/>
          </ac:spMkLst>
        </pc:spChg>
      </pc:sldChg>
      <pc:sldChg chg="mod modClrScheme chgLayout">
        <pc:chgData name="Emma Waterston" userId="S::ewaterst@ed.ac.uk::335e3d4e-f559-4deb-92cd-30933bf457af" providerId="AD" clId="Web-{E56DFD7A-F538-433D-B99A-A663ECDE5FFC}" dt="2024-08-01T10:43:45.383" v="1"/>
        <pc:sldMkLst>
          <pc:docMk/>
          <pc:sldMk cId="3734499411" sldId="279"/>
        </pc:sldMkLst>
      </pc:sldChg>
      <pc:sldMasterChg chg="del delSldLayout">
        <pc:chgData name="Emma Waterston" userId="S::ewaterst@ed.ac.uk::335e3d4e-f559-4deb-92cd-30933bf457af" providerId="AD" clId="Web-{E56DFD7A-F538-433D-B99A-A663ECDE5FFC}" dt="2024-08-01T10:43:45.383" v="1"/>
        <pc:sldMasterMkLst>
          <pc:docMk/>
          <pc:sldMasterMk cId="2588658824" sldId="2147483648"/>
        </pc:sldMasterMkLst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2704933807" sldId="2147483649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2712261146" sldId="2147483650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1058969261" sldId="2147483651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3023659438" sldId="2147483652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1892197731" sldId="2147483653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4164999358" sldId="2147483654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3898243030" sldId="2147483655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2775874710" sldId="2147483656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243145340" sldId="2147483657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1106089092" sldId="2147483658"/>
          </pc:sldLayoutMkLst>
        </pc:sldLayoutChg>
        <pc:sldLayoutChg chg="del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2588658824" sldId="2147483648"/>
            <pc:sldLayoutMk cId="1094833373" sldId="2147483659"/>
          </pc:sldLayoutMkLst>
        </pc:sldLayoutChg>
      </pc:sldMasterChg>
      <pc:sldMasterChg chg="add addSldLayout modSldLayout">
        <pc:chgData name="Emma Waterston" userId="S::ewaterst@ed.ac.uk::335e3d4e-f559-4deb-92cd-30933bf457af" providerId="AD" clId="Web-{E56DFD7A-F538-433D-B99A-A663ECDE5FFC}" dt="2024-08-01T10:43:45.383" v="1"/>
        <pc:sldMasterMkLst>
          <pc:docMk/>
          <pc:sldMasterMk cId="878126771" sldId="2147483660"/>
        </pc:sldMasterMkLst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1373484720" sldId="2147483661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2444170568" sldId="2147483662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3989096503" sldId="2147483663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3156656856" sldId="2147483664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2875627055" sldId="2147483665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286934122" sldId="2147483666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2355861384" sldId="2147483667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4054236327" sldId="2147483668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105987806" sldId="2147483669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938119079" sldId="2147483670"/>
          </pc:sldLayoutMkLst>
        </pc:sldLayoutChg>
        <pc:sldLayoutChg chg="add mod replId">
          <pc:chgData name="Emma Waterston" userId="S::ewaterst@ed.ac.uk::335e3d4e-f559-4deb-92cd-30933bf457af" providerId="AD" clId="Web-{E56DFD7A-F538-433D-B99A-A663ECDE5FFC}" dt="2024-08-01T10:43:45.383" v="1"/>
          <pc:sldLayoutMkLst>
            <pc:docMk/>
            <pc:sldMasterMk cId="878126771" sldId="2147483660"/>
            <pc:sldLayoutMk cId="1011112564" sldId="2147483671"/>
          </pc:sldLayoutMkLst>
        </pc:sldLayoutChg>
      </pc:sldMasterChg>
    </pc:docChg>
  </pc:docChgLst>
  <pc:docChgLst>
    <pc:chgData name="Umberto Noe" userId="S::unoe@ed.ac.uk::8216868d-46c2-4245-82f3-2c6a18adff1d" providerId="AD" clId="Web-{F1D16558-B6D9-4045-AD23-7DE6ADD6CBCD}"/>
    <pc:docChg chg="modSld">
      <pc:chgData name="Umberto Noe" userId="S::unoe@ed.ac.uk::8216868d-46c2-4245-82f3-2c6a18adff1d" providerId="AD" clId="Web-{F1D16558-B6D9-4045-AD23-7DE6ADD6CBCD}" dt="2024-08-06T13:51:40.706" v="33"/>
      <pc:docMkLst>
        <pc:docMk/>
      </pc:docMkLst>
      <pc:sldChg chg="addSp delSp modSp">
        <pc:chgData name="Umberto Noe" userId="S::unoe@ed.ac.uk::8216868d-46c2-4245-82f3-2c6a18adff1d" providerId="AD" clId="Web-{F1D16558-B6D9-4045-AD23-7DE6ADD6CBCD}" dt="2024-08-06T13:51:40.706" v="33"/>
        <pc:sldMkLst>
          <pc:docMk/>
          <pc:sldMk cId="2871141746" sldId="276"/>
        </pc:sldMkLst>
        <pc:spChg chg="ord">
          <ac:chgData name="Umberto Noe" userId="S::unoe@ed.ac.uk::8216868d-46c2-4245-82f3-2c6a18adff1d" providerId="AD" clId="Web-{F1D16558-B6D9-4045-AD23-7DE6ADD6CBCD}" dt="2024-08-06T13:51:40.706" v="33"/>
          <ac:spMkLst>
            <pc:docMk/>
            <pc:sldMk cId="2871141746" sldId="276"/>
            <ac:spMk id="19" creationId="{852ED45F-7DF8-1C27-1258-699563FE0F39}"/>
          </ac:spMkLst>
        </pc:spChg>
        <pc:picChg chg="add del">
          <ac:chgData name="Umberto Noe" userId="S::unoe@ed.ac.uk::8216868d-46c2-4245-82f3-2c6a18adff1d" providerId="AD" clId="Web-{F1D16558-B6D9-4045-AD23-7DE6ADD6CBCD}" dt="2024-08-06T13:51:08.173" v="21"/>
          <ac:picMkLst>
            <pc:docMk/>
            <pc:sldMk cId="2871141746" sldId="276"/>
            <ac:picMk id="13" creationId="{6FA078D0-A53B-A19D-993B-2D8042DD2729}"/>
          </ac:picMkLst>
        </pc:picChg>
        <pc:picChg chg="add del mod">
          <ac:chgData name="Umberto Noe" userId="S::unoe@ed.ac.uk::8216868d-46c2-4245-82f3-2c6a18adff1d" providerId="AD" clId="Web-{F1D16558-B6D9-4045-AD23-7DE6ADD6CBCD}" dt="2024-08-06T13:51:16.220" v="24"/>
          <ac:picMkLst>
            <pc:docMk/>
            <pc:sldMk cId="2871141746" sldId="276"/>
            <ac:picMk id="22" creationId="{254E7888-A4DF-D4BE-599D-8B841650A3AE}"/>
          </ac:picMkLst>
        </pc:picChg>
        <pc:picChg chg="add mod ord">
          <ac:chgData name="Umberto Noe" userId="S::unoe@ed.ac.uk::8216868d-46c2-4245-82f3-2c6a18adff1d" providerId="AD" clId="Web-{F1D16558-B6D9-4045-AD23-7DE6ADD6CBCD}" dt="2024-08-06T13:51:35.580" v="32" actId="1076"/>
          <ac:picMkLst>
            <pc:docMk/>
            <pc:sldMk cId="2871141746" sldId="276"/>
            <ac:picMk id="33" creationId="{D273682F-C9C5-AC85-FD8C-1001D443D3CF}"/>
          </ac:picMkLst>
        </pc:picChg>
      </pc:sldChg>
      <pc:sldChg chg="addSp delSp modSp">
        <pc:chgData name="Umberto Noe" userId="S::unoe@ed.ac.uk::8216868d-46c2-4245-82f3-2c6a18adff1d" providerId="AD" clId="Web-{F1D16558-B6D9-4045-AD23-7DE6ADD6CBCD}" dt="2024-08-06T13:50:59.673" v="18" actId="20577"/>
        <pc:sldMkLst>
          <pc:docMk/>
          <pc:sldMk cId="1114691959" sldId="278"/>
        </pc:sldMkLst>
        <pc:spChg chg="mod">
          <ac:chgData name="Umberto Noe" userId="S::unoe@ed.ac.uk::8216868d-46c2-4245-82f3-2c6a18adff1d" providerId="AD" clId="Web-{F1D16558-B6D9-4045-AD23-7DE6ADD6CBCD}" dt="2024-08-06T13:50:22.078" v="3" actId="1076"/>
          <ac:spMkLst>
            <pc:docMk/>
            <pc:sldMk cId="1114691959" sldId="278"/>
            <ac:spMk id="5" creationId="{C8057D07-2074-1EE8-18D7-13DAD9DD24B2}"/>
          </ac:spMkLst>
        </pc:spChg>
        <pc:spChg chg="mod">
          <ac:chgData name="Umberto Noe" userId="S::unoe@ed.ac.uk::8216868d-46c2-4245-82f3-2c6a18adff1d" providerId="AD" clId="Web-{F1D16558-B6D9-4045-AD23-7DE6ADD6CBCD}" dt="2024-08-06T13:50:59.673" v="18" actId="20577"/>
          <ac:spMkLst>
            <pc:docMk/>
            <pc:sldMk cId="1114691959" sldId="278"/>
            <ac:spMk id="86" creationId="{F4F1E376-4A3D-1F36-43FC-A1A61E6A8E00}"/>
          </ac:spMkLst>
        </pc:spChg>
        <pc:picChg chg="add del mod">
          <ac:chgData name="Umberto Noe" userId="S::unoe@ed.ac.uk::8216868d-46c2-4245-82f3-2c6a18adff1d" providerId="AD" clId="Web-{F1D16558-B6D9-4045-AD23-7DE6ADD6CBCD}" dt="2024-08-06T13:50:23.735" v="4"/>
          <ac:picMkLst>
            <pc:docMk/>
            <pc:sldMk cId="1114691959" sldId="278"/>
            <ac:picMk id="2" creationId="{3EE4A5E4-2246-EAFE-8779-26A038B67735}"/>
          </ac:picMkLst>
        </pc:picChg>
        <pc:picChg chg="add mod modCrop">
          <ac:chgData name="Umberto Noe" userId="S::unoe@ed.ac.uk::8216868d-46c2-4245-82f3-2c6a18adff1d" providerId="AD" clId="Web-{F1D16558-B6D9-4045-AD23-7DE6ADD6CBCD}" dt="2024-08-06T13:50:48.782" v="16" actId="1076"/>
          <ac:picMkLst>
            <pc:docMk/>
            <pc:sldMk cId="1114691959" sldId="278"/>
            <ac:picMk id="7" creationId="{02BB443F-3AA9-0294-9CE4-940922868C48}"/>
          </ac:picMkLst>
        </pc:picChg>
        <pc:picChg chg="del">
          <ac:chgData name="Umberto Noe" userId="S::unoe@ed.ac.uk::8216868d-46c2-4245-82f3-2c6a18adff1d" providerId="AD" clId="Web-{F1D16558-B6D9-4045-AD23-7DE6ADD6CBCD}" dt="2024-08-06T13:50:12.859" v="0"/>
          <ac:picMkLst>
            <pc:docMk/>
            <pc:sldMk cId="1114691959" sldId="278"/>
            <ac:picMk id="29" creationId="{760917CF-4357-B7AA-CC44-EAA249CE69E8}"/>
          </ac:picMkLst>
        </pc:picChg>
      </pc:sldChg>
    </pc:docChg>
  </pc:docChgLst>
  <pc:docChgLst>
    <pc:chgData name="Umberto Noe" userId="S::unoe@ed.ac.uk::8216868d-46c2-4245-82f3-2c6a18adff1d" providerId="AD" clId="Web-{9BF40557-4D33-41E3-9506-7DE160C6F551}"/>
    <pc:docChg chg="modSld">
      <pc:chgData name="Umberto Noe" userId="S::unoe@ed.ac.uk::8216868d-46c2-4245-82f3-2c6a18adff1d" providerId="AD" clId="Web-{9BF40557-4D33-41E3-9506-7DE160C6F551}" dt="2024-07-22T12:37:55.359" v="30"/>
      <pc:docMkLst>
        <pc:docMk/>
      </pc:docMkLst>
      <pc:sldChg chg="addSp delSp modSp">
        <pc:chgData name="Umberto Noe" userId="S::unoe@ed.ac.uk::8216868d-46c2-4245-82f3-2c6a18adff1d" providerId="AD" clId="Web-{9BF40557-4D33-41E3-9506-7DE160C6F551}" dt="2024-07-22T12:37:55.359" v="30"/>
        <pc:sldMkLst>
          <pc:docMk/>
          <pc:sldMk cId="3047440262" sldId="272"/>
        </pc:sldMkLst>
        <pc:spChg chg="add del mod">
          <ac:chgData name="Umberto Noe" userId="S::unoe@ed.ac.uk::8216868d-46c2-4245-82f3-2c6a18adff1d" providerId="AD" clId="Web-{9BF40557-4D33-41E3-9506-7DE160C6F551}" dt="2024-07-22T12:37:55.359" v="30"/>
          <ac:spMkLst>
            <pc:docMk/>
            <pc:sldMk cId="3047440262" sldId="272"/>
            <ac:spMk id="3" creationId="{54EB3F8D-6143-4274-ED2E-CCC8C1667FC9}"/>
          </ac:spMkLst>
        </pc:spChg>
      </pc:sldChg>
    </pc:docChg>
  </pc:docChgLst>
  <pc:docChgLst>
    <pc:chgData name="Emma Waterston" userId="S::ewaterst@ed.ac.uk::335e3d4e-f559-4deb-92cd-30933bf457af" providerId="AD" clId="Web-{E3CF86A2-C1ED-49AB-91C9-BC55EA9E9B9F}"/>
    <pc:docChg chg="modSld">
      <pc:chgData name="Emma Waterston" userId="S::ewaterst@ed.ac.uk::335e3d4e-f559-4deb-92cd-30933bf457af" providerId="AD" clId="Web-{E3CF86A2-C1ED-49AB-91C9-BC55EA9E9B9F}" dt="2024-07-24T15:33:04.396" v="137" actId="1076"/>
      <pc:docMkLst>
        <pc:docMk/>
      </pc:docMkLst>
      <pc:sldChg chg="addSp modSp">
        <pc:chgData name="Emma Waterston" userId="S::ewaterst@ed.ac.uk::335e3d4e-f559-4deb-92cd-30933bf457af" providerId="AD" clId="Web-{E3CF86A2-C1ED-49AB-91C9-BC55EA9E9B9F}" dt="2024-07-24T15:33:04.396" v="137" actId="1076"/>
        <pc:sldMkLst>
          <pc:docMk/>
          <pc:sldMk cId="2058105377" sldId="273"/>
        </pc:sldMkLst>
        <pc:graphicFrameChg chg="add mod modGraphic">
          <ac:chgData name="Emma Waterston" userId="S::ewaterst@ed.ac.uk::335e3d4e-f559-4deb-92cd-30933bf457af" providerId="AD" clId="Web-{E3CF86A2-C1ED-49AB-91C9-BC55EA9E9B9F}" dt="2024-07-24T15:33:04.396" v="137" actId="1076"/>
          <ac:graphicFrameMkLst>
            <pc:docMk/>
            <pc:sldMk cId="2058105377" sldId="273"/>
            <ac:graphicFrameMk id="3" creationId="{300285D0-E879-F345-D288-0E322BD1A776}"/>
          </ac:graphicFrameMkLst>
        </pc:graphicFrameChg>
      </pc:sldChg>
      <pc:sldChg chg="modSp">
        <pc:chgData name="Emma Waterston" userId="S::ewaterst@ed.ac.uk::335e3d4e-f559-4deb-92cd-30933bf457af" providerId="AD" clId="Web-{E3CF86A2-C1ED-49AB-91C9-BC55EA9E9B9F}" dt="2024-07-24T15:30:00.071" v="11"/>
        <pc:sldMkLst>
          <pc:docMk/>
          <pc:sldMk cId="3734499411" sldId="279"/>
        </pc:sldMkLst>
        <pc:graphicFrameChg chg="modGraphic">
          <ac:chgData name="Emma Waterston" userId="S::ewaterst@ed.ac.uk::335e3d4e-f559-4deb-92cd-30933bf457af" providerId="AD" clId="Web-{E3CF86A2-C1ED-49AB-91C9-BC55EA9E9B9F}" dt="2024-07-24T15:29:53.320" v="10"/>
          <ac:graphicFrameMkLst>
            <pc:docMk/>
            <pc:sldMk cId="3734499411" sldId="279"/>
            <ac:graphicFrameMk id="3" creationId="{E1E408FC-8DFD-F018-7EC8-0768D3AFEFED}"/>
          </ac:graphicFrameMkLst>
        </pc:graphicFrameChg>
        <pc:graphicFrameChg chg="modGraphic">
          <ac:chgData name="Emma Waterston" userId="S::ewaterst@ed.ac.uk::335e3d4e-f559-4deb-92cd-30933bf457af" providerId="AD" clId="Web-{E3CF86A2-C1ED-49AB-91C9-BC55EA9E9B9F}" dt="2024-07-24T15:30:00.071" v="11"/>
          <ac:graphicFrameMkLst>
            <pc:docMk/>
            <pc:sldMk cId="3734499411" sldId="279"/>
            <ac:graphicFrameMk id="2937" creationId="{CE7312B1-7A64-680D-D4B4-DC8E5F50EF36}"/>
          </ac:graphicFrameMkLst>
        </pc:graphicFrameChg>
      </pc:sldChg>
    </pc:docChg>
  </pc:docChgLst>
  <pc:docChgLst>
    <pc:chgData name="Emma Waterston" userId="S::ewaterst@ed.ac.uk::335e3d4e-f559-4deb-92cd-30933bf457af" providerId="AD" clId="Web-{28BAB54B-90AE-4E46-A977-F8133B7EBE38}"/>
    <pc:docChg chg="addSld delSld modSld">
      <pc:chgData name="Emma Waterston" userId="S::ewaterst@ed.ac.uk::335e3d4e-f559-4deb-92cd-30933bf457af" providerId="AD" clId="Web-{28BAB54B-90AE-4E46-A977-F8133B7EBE38}" dt="2024-07-24T13:43:59.353" v="1009" actId="1076"/>
      <pc:docMkLst>
        <pc:docMk/>
      </pc:docMkLst>
      <pc:sldChg chg="modSp">
        <pc:chgData name="Emma Waterston" userId="S::ewaterst@ed.ac.uk::335e3d4e-f559-4deb-92cd-30933bf457af" providerId="AD" clId="Web-{28BAB54B-90AE-4E46-A977-F8133B7EBE38}" dt="2024-07-24T13:17:00.937" v="0" actId="20577"/>
        <pc:sldMkLst>
          <pc:docMk/>
          <pc:sldMk cId="2507238884" sldId="265"/>
        </pc:sldMkLst>
        <pc:spChg chg="mod">
          <ac:chgData name="Emma Waterston" userId="S::ewaterst@ed.ac.uk::335e3d4e-f559-4deb-92cd-30933bf457af" providerId="AD" clId="Web-{28BAB54B-90AE-4E46-A977-F8133B7EBE38}" dt="2024-07-24T13:17:00.937" v="0" actId="20577"/>
          <ac:spMkLst>
            <pc:docMk/>
            <pc:sldMk cId="2507238884" sldId="265"/>
            <ac:spMk id="7" creationId="{F4076608-82EA-A7CB-0E84-80CA8CD13EFC}"/>
          </ac:spMkLst>
        </pc:spChg>
      </pc:sldChg>
      <pc:sldChg chg="modSp del">
        <pc:chgData name="Emma Waterston" userId="S::ewaterst@ed.ac.uk::335e3d4e-f559-4deb-92cd-30933bf457af" providerId="AD" clId="Web-{28BAB54B-90AE-4E46-A977-F8133B7EBE38}" dt="2024-07-24T13:30:09.816" v="755"/>
        <pc:sldMkLst>
          <pc:docMk/>
          <pc:sldMk cId="915825009" sldId="268"/>
        </pc:sldMkLst>
        <pc:spChg chg="mod">
          <ac:chgData name="Emma Waterston" userId="S::ewaterst@ed.ac.uk::335e3d4e-f559-4deb-92cd-30933bf457af" providerId="AD" clId="Web-{28BAB54B-90AE-4E46-A977-F8133B7EBE38}" dt="2024-07-24T13:17:17.281" v="1" actId="20577"/>
          <ac:spMkLst>
            <pc:docMk/>
            <pc:sldMk cId="915825009" sldId="268"/>
            <ac:spMk id="4" creationId="{BCE6FBAE-5C7B-9194-CCB7-8EF0AF72378D}"/>
          </ac:spMkLst>
        </pc:spChg>
      </pc:sldChg>
      <pc:sldChg chg="addSp modSp">
        <pc:chgData name="Emma Waterston" userId="S::ewaterst@ed.ac.uk::335e3d4e-f559-4deb-92cd-30933bf457af" providerId="AD" clId="Web-{28BAB54B-90AE-4E46-A977-F8133B7EBE38}" dt="2024-07-24T13:41:47.005" v="999" actId="1076"/>
        <pc:sldMkLst>
          <pc:docMk/>
          <pc:sldMk cId="1850854039" sldId="269"/>
        </pc:sldMkLst>
        <pc:spChg chg="add mod">
          <ac:chgData name="Emma Waterston" userId="S::ewaterst@ed.ac.uk::335e3d4e-f559-4deb-92cd-30933bf457af" providerId="AD" clId="Web-{28BAB54B-90AE-4E46-A977-F8133B7EBE38}" dt="2024-07-24T13:41:40.849" v="997" actId="1076"/>
          <ac:spMkLst>
            <pc:docMk/>
            <pc:sldMk cId="1850854039" sldId="269"/>
            <ac:spMk id="3" creationId="{4B773A1C-1586-2704-A2F4-AC451B3BA76B}"/>
          </ac:spMkLst>
        </pc:spChg>
        <pc:spChg chg="mod">
          <ac:chgData name="Emma Waterston" userId="S::ewaterst@ed.ac.uk::335e3d4e-f559-4deb-92cd-30933bf457af" providerId="AD" clId="Web-{28BAB54B-90AE-4E46-A977-F8133B7EBE38}" dt="2024-07-24T13:41:47.005" v="998" actId="1076"/>
          <ac:spMkLst>
            <pc:docMk/>
            <pc:sldMk cId="1850854039" sldId="269"/>
            <ac:spMk id="9" creationId="{F43386BE-0B8E-8742-38D3-84CE43B4E925}"/>
          </ac:spMkLst>
        </pc:spChg>
        <pc:spChg chg="mod">
          <ac:chgData name="Emma Waterston" userId="S::ewaterst@ed.ac.uk::335e3d4e-f559-4deb-92cd-30933bf457af" providerId="AD" clId="Web-{28BAB54B-90AE-4E46-A977-F8133B7EBE38}" dt="2024-07-24T13:41:40.833" v="996" actId="1076"/>
          <ac:spMkLst>
            <pc:docMk/>
            <pc:sldMk cId="1850854039" sldId="269"/>
            <ac:spMk id="11" creationId="{E10584E5-7441-5C95-C6C9-82F95672175A}"/>
          </ac:spMkLst>
        </pc:spChg>
        <pc:picChg chg="mod">
          <ac:chgData name="Emma Waterston" userId="S::ewaterst@ed.ac.uk::335e3d4e-f559-4deb-92cd-30933bf457af" providerId="AD" clId="Web-{28BAB54B-90AE-4E46-A977-F8133B7EBE38}" dt="2024-07-24T13:41:47.005" v="999" actId="1076"/>
          <ac:picMkLst>
            <pc:docMk/>
            <pc:sldMk cId="1850854039" sldId="269"/>
            <ac:picMk id="24" creationId="{BFB6FE3A-DC1E-1100-3259-F174D48423B7}"/>
          </ac:picMkLst>
        </pc:picChg>
      </pc:sldChg>
      <pc:sldChg chg="modSp">
        <pc:chgData name="Emma Waterston" userId="S::ewaterst@ed.ac.uk::335e3d4e-f559-4deb-92cd-30933bf457af" providerId="AD" clId="Web-{28BAB54B-90AE-4E46-A977-F8133B7EBE38}" dt="2024-07-24T13:43:59.353" v="1009" actId="1076"/>
        <pc:sldMkLst>
          <pc:docMk/>
          <pc:sldMk cId="1322606557" sldId="270"/>
        </pc:sldMkLst>
        <pc:spChg chg="mod">
          <ac:chgData name="Emma Waterston" userId="S::ewaterst@ed.ac.uk::335e3d4e-f559-4deb-92cd-30933bf457af" providerId="AD" clId="Web-{28BAB54B-90AE-4E46-A977-F8133B7EBE38}" dt="2024-07-24T13:43:59.353" v="1009" actId="1076"/>
          <ac:spMkLst>
            <pc:docMk/>
            <pc:sldMk cId="1322606557" sldId="270"/>
            <ac:spMk id="99" creationId="{D96D13A1-8674-829F-5F45-14CECB9BD44F}"/>
          </ac:spMkLst>
        </pc:spChg>
      </pc:sldChg>
      <pc:sldChg chg="addSp modSp">
        <pc:chgData name="Emma Waterston" userId="S::ewaterst@ed.ac.uk::335e3d4e-f559-4deb-92cd-30933bf457af" providerId="AD" clId="Web-{28BAB54B-90AE-4E46-A977-F8133B7EBE38}" dt="2024-07-24T13:41:57.990" v="1005" actId="1076"/>
        <pc:sldMkLst>
          <pc:docMk/>
          <pc:sldMk cId="3047440262" sldId="272"/>
        </pc:sldMkLst>
        <pc:spChg chg="mod">
          <ac:chgData name="Emma Waterston" userId="S::ewaterst@ed.ac.uk::335e3d4e-f559-4deb-92cd-30933bf457af" providerId="AD" clId="Web-{28BAB54B-90AE-4E46-A977-F8133B7EBE38}" dt="2024-07-24T13:41:57.990" v="1005" actId="1076"/>
          <ac:spMkLst>
            <pc:docMk/>
            <pc:sldMk cId="3047440262" sldId="272"/>
            <ac:spMk id="2" creationId="{096BF252-1547-8285-85DF-1029A553D741}"/>
          </ac:spMkLst>
        </pc:spChg>
        <pc:spChg chg="add mod">
          <ac:chgData name="Emma Waterston" userId="S::ewaterst@ed.ac.uk::335e3d4e-f559-4deb-92cd-30933bf457af" providerId="AD" clId="Web-{28BAB54B-90AE-4E46-A977-F8133B7EBE38}" dt="2024-07-24T13:41:54.381" v="1004" actId="1076"/>
          <ac:spMkLst>
            <pc:docMk/>
            <pc:sldMk cId="3047440262" sldId="272"/>
            <ac:spMk id="3" creationId="{31234FF5-82FF-457E-87F7-05E3B78A7DB3}"/>
          </ac:spMkLst>
        </pc:spChg>
        <pc:spChg chg="mod">
          <ac:chgData name="Emma Waterston" userId="S::ewaterst@ed.ac.uk::335e3d4e-f559-4deb-92cd-30933bf457af" providerId="AD" clId="Web-{28BAB54B-90AE-4E46-A977-F8133B7EBE38}" dt="2024-07-24T13:41:54.349" v="1000" actId="1076"/>
          <ac:spMkLst>
            <pc:docMk/>
            <pc:sldMk cId="3047440262" sldId="272"/>
            <ac:spMk id="9" creationId="{F43386BE-0B8E-8742-38D3-84CE43B4E925}"/>
          </ac:spMkLst>
        </pc:spChg>
        <pc:spChg chg="mod">
          <ac:chgData name="Emma Waterston" userId="S::ewaterst@ed.ac.uk::335e3d4e-f559-4deb-92cd-30933bf457af" providerId="AD" clId="Web-{28BAB54B-90AE-4E46-A977-F8133B7EBE38}" dt="2024-07-24T13:41:54.365" v="1001" actId="1076"/>
          <ac:spMkLst>
            <pc:docMk/>
            <pc:sldMk cId="3047440262" sldId="272"/>
            <ac:spMk id="11" creationId="{E10584E5-7441-5C95-C6C9-82F95672175A}"/>
          </ac:spMkLst>
        </pc:spChg>
        <pc:picChg chg="mod">
          <ac:chgData name="Emma Waterston" userId="S::ewaterst@ed.ac.uk::335e3d4e-f559-4deb-92cd-30933bf457af" providerId="AD" clId="Web-{28BAB54B-90AE-4E46-A977-F8133B7EBE38}" dt="2024-07-24T13:41:54.365" v="1002" actId="1076"/>
          <ac:picMkLst>
            <pc:docMk/>
            <pc:sldMk cId="3047440262" sldId="272"/>
            <ac:picMk id="24" creationId="{BFB6FE3A-DC1E-1100-3259-F174D48423B7}"/>
          </ac:picMkLst>
        </pc:picChg>
      </pc:sldChg>
      <pc:sldChg chg="modSp">
        <pc:chgData name="Emma Waterston" userId="S::ewaterst@ed.ac.uk::335e3d4e-f559-4deb-92cd-30933bf457af" providerId="AD" clId="Web-{28BAB54B-90AE-4E46-A977-F8133B7EBE38}" dt="2024-07-24T13:17:42.750" v="6"/>
        <pc:sldMkLst>
          <pc:docMk/>
          <pc:sldMk cId="2058105377" sldId="273"/>
        </pc:sldMkLst>
        <pc:spChg chg="mod">
          <ac:chgData name="Emma Waterston" userId="S::ewaterst@ed.ac.uk::335e3d4e-f559-4deb-92cd-30933bf457af" providerId="AD" clId="Web-{28BAB54B-90AE-4E46-A977-F8133B7EBE38}" dt="2024-07-24T13:17:27.578" v="2" actId="20577"/>
          <ac:spMkLst>
            <pc:docMk/>
            <pc:sldMk cId="2058105377" sldId="273"/>
            <ac:spMk id="5" creationId="{605B2F0B-1D00-9C6C-BF18-935902287C93}"/>
          </ac:spMkLst>
        </pc:spChg>
        <pc:picChg chg="mod">
          <ac:chgData name="Emma Waterston" userId="S::ewaterst@ed.ac.uk::335e3d4e-f559-4deb-92cd-30933bf457af" providerId="AD" clId="Web-{28BAB54B-90AE-4E46-A977-F8133B7EBE38}" dt="2024-07-24T13:17:42.750" v="6"/>
          <ac:picMkLst>
            <pc:docMk/>
            <pc:sldMk cId="2058105377" sldId="273"/>
            <ac:picMk id="2" creationId="{5260DAD2-74B5-7CCA-83AF-D863AB6FC5FB}"/>
          </ac:picMkLst>
        </pc:picChg>
      </pc:sldChg>
      <pc:sldChg chg="modSp">
        <pc:chgData name="Emma Waterston" userId="S::ewaterst@ed.ac.uk::335e3d4e-f559-4deb-92cd-30933bf457af" providerId="AD" clId="Web-{28BAB54B-90AE-4E46-A977-F8133B7EBE38}" dt="2024-07-24T13:42:28.444" v="1007" actId="1076"/>
        <pc:sldMkLst>
          <pc:docMk/>
          <pc:sldMk cId="822776784" sldId="274"/>
        </pc:sldMkLst>
        <pc:graphicFrameChg chg="mod">
          <ac:chgData name="Emma Waterston" userId="S::ewaterst@ed.ac.uk::335e3d4e-f559-4deb-92cd-30933bf457af" providerId="AD" clId="Web-{28BAB54B-90AE-4E46-A977-F8133B7EBE38}" dt="2024-07-24T13:42:28.444" v="1007" actId="1076"/>
          <ac:graphicFrameMkLst>
            <pc:docMk/>
            <pc:sldMk cId="822776784" sldId="274"/>
            <ac:graphicFrameMk id="36" creationId="{5AADF48F-C413-B366-EABA-9A0B546A210E}"/>
          </ac:graphicFrameMkLst>
        </pc:graphicFrameChg>
      </pc:sldChg>
      <pc:sldChg chg="modSp">
        <pc:chgData name="Emma Waterston" userId="S::ewaterst@ed.ac.uk::335e3d4e-f559-4deb-92cd-30933bf457af" providerId="AD" clId="Web-{28BAB54B-90AE-4E46-A977-F8133B7EBE38}" dt="2024-07-24T13:34:26.385" v="811" actId="14100"/>
        <pc:sldMkLst>
          <pc:docMk/>
          <pc:sldMk cId="4075112568" sldId="275"/>
        </pc:sldMkLst>
        <pc:spChg chg="mod">
          <ac:chgData name="Emma Waterston" userId="S::ewaterst@ed.ac.uk::335e3d4e-f559-4deb-92cd-30933bf457af" providerId="AD" clId="Web-{28BAB54B-90AE-4E46-A977-F8133B7EBE38}" dt="2024-07-24T13:34:26.385" v="811" actId="14100"/>
          <ac:spMkLst>
            <pc:docMk/>
            <pc:sldMk cId="4075112568" sldId="275"/>
            <ac:spMk id="33" creationId="{A7D60646-CDD5-DA48-FB0E-AB0FF3600315}"/>
          </ac:spMkLst>
        </pc:spChg>
      </pc:sldChg>
      <pc:sldChg chg="modSp">
        <pc:chgData name="Emma Waterston" userId="S::ewaterst@ed.ac.uk::335e3d4e-f559-4deb-92cd-30933bf457af" providerId="AD" clId="Web-{28BAB54B-90AE-4E46-A977-F8133B7EBE38}" dt="2024-07-24T13:43:31.289" v="1008"/>
        <pc:sldMkLst>
          <pc:docMk/>
          <pc:sldMk cId="1114691959" sldId="278"/>
        </pc:sldMkLst>
        <pc:spChg chg="mod">
          <ac:chgData name="Emma Waterston" userId="S::ewaterst@ed.ac.uk::335e3d4e-f559-4deb-92cd-30933bf457af" providerId="AD" clId="Web-{28BAB54B-90AE-4E46-A977-F8133B7EBE38}" dt="2024-07-24T13:43:31.289" v="1008"/>
          <ac:spMkLst>
            <pc:docMk/>
            <pc:sldMk cId="1114691959" sldId="278"/>
            <ac:spMk id="11" creationId="{047C8CCB-F95D-4249-92DD-651249D3535A}"/>
          </ac:spMkLst>
        </pc:spChg>
      </pc:sldChg>
      <pc:sldChg chg="addSp delSp modSp add replId">
        <pc:chgData name="Emma Waterston" userId="S::ewaterst@ed.ac.uk::335e3d4e-f559-4deb-92cd-30933bf457af" providerId="AD" clId="Web-{28BAB54B-90AE-4E46-A977-F8133B7EBE38}" dt="2024-07-24T13:33:55.056" v="810"/>
        <pc:sldMkLst>
          <pc:docMk/>
          <pc:sldMk cId="3734499411" sldId="279"/>
        </pc:sldMkLst>
        <pc:spChg chg="mod">
          <ac:chgData name="Emma Waterston" userId="S::ewaterst@ed.ac.uk::335e3d4e-f559-4deb-92cd-30933bf457af" providerId="AD" clId="Web-{28BAB54B-90AE-4E46-A977-F8133B7EBE38}" dt="2024-07-24T13:30:56.380" v="776" actId="20577"/>
          <ac:spMkLst>
            <pc:docMk/>
            <pc:sldMk cId="3734499411" sldId="279"/>
            <ac:spMk id="4" creationId="{BCE6FBAE-5C7B-9194-CCB7-8EF0AF72378D}"/>
          </ac:spMkLst>
        </pc:spChg>
        <pc:spChg chg="mod">
          <ac:chgData name="Emma Waterston" userId="S::ewaterst@ed.ac.uk::335e3d4e-f559-4deb-92cd-30933bf457af" providerId="AD" clId="Web-{28BAB54B-90AE-4E46-A977-F8133B7EBE38}" dt="2024-07-24T13:32:55.742" v="806" actId="1076"/>
          <ac:spMkLst>
            <pc:docMk/>
            <pc:sldMk cId="3734499411" sldId="279"/>
            <ac:spMk id="9" creationId="{B23E27B7-EE13-C2DE-9735-438DC808C060}"/>
          </ac:spMkLst>
        </pc:spChg>
        <pc:grpChg chg="add del mod">
          <ac:chgData name="Emma Waterston" userId="S::ewaterst@ed.ac.uk::335e3d4e-f559-4deb-92cd-30933bf457af" providerId="AD" clId="Web-{28BAB54B-90AE-4E46-A977-F8133B7EBE38}" dt="2024-07-24T13:33:55.056" v="810"/>
          <ac:grpSpMkLst>
            <pc:docMk/>
            <pc:sldMk cId="3734499411" sldId="279"/>
            <ac:grpSpMk id="7362" creationId="{D7E9EB62-3EBD-933A-2A48-789B9F15F457}"/>
          </ac:grpSpMkLst>
        </pc:grpChg>
        <pc:graphicFrameChg chg="add mod topLvl modGraphic">
          <ac:chgData name="Emma Waterston" userId="S::ewaterst@ed.ac.uk::335e3d4e-f559-4deb-92cd-30933bf457af" providerId="AD" clId="Web-{28BAB54B-90AE-4E46-A977-F8133B7EBE38}" dt="2024-07-24T13:33:55.056" v="810"/>
          <ac:graphicFrameMkLst>
            <pc:docMk/>
            <pc:sldMk cId="3734499411" sldId="279"/>
            <ac:graphicFrameMk id="3" creationId="{E1E408FC-8DFD-F018-7EC8-0768D3AFEFED}"/>
          </ac:graphicFrameMkLst>
        </pc:graphicFrameChg>
        <pc:graphicFrameChg chg="add mod topLvl modGraphic">
          <ac:chgData name="Emma Waterston" userId="S::ewaterst@ed.ac.uk::335e3d4e-f559-4deb-92cd-30933bf457af" providerId="AD" clId="Web-{28BAB54B-90AE-4E46-A977-F8133B7EBE38}" dt="2024-07-24T13:33:55.056" v="810"/>
          <ac:graphicFrameMkLst>
            <pc:docMk/>
            <pc:sldMk cId="3734499411" sldId="279"/>
            <ac:graphicFrameMk id="2937" creationId="{CE7312B1-7A64-680D-D4B4-DC8E5F50EF36}"/>
          </ac:graphicFrameMkLst>
        </pc:graphicFrameChg>
        <pc:picChg chg="mod">
          <ac:chgData name="Emma Waterston" userId="S::ewaterst@ed.ac.uk::335e3d4e-f559-4deb-92cd-30933bf457af" providerId="AD" clId="Web-{28BAB54B-90AE-4E46-A977-F8133B7EBE38}" dt="2024-07-24T13:33:32.134" v="809" actId="1076"/>
          <ac:picMkLst>
            <pc:docMk/>
            <pc:sldMk cId="3734499411" sldId="279"/>
            <ac:picMk id="2" creationId="{D69C5C99-FB9A-03A3-1429-1507438CB3C0}"/>
          </ac:picMkLst>
        </pc:picChg>
        <pc:picChg chg="del">
          <ac:chgData name="Emma Waterston" userId="S::ewaterst@ed.ac.uk::335e3d4e-f559-4deb-92cd-30933bf457af" providerId="AD" clId="Web-{28BAB54B-90AE-4E46-A977-F8133B7EBE38}" dt="2024-07-24T13:18:13.814" v="8"/>
          <ac:picMkLst>
            <pc:docMk/>
            <pc:sldMk cId="3734499411" sldId="279"/>
            <ac:picMk id="11" creationId="{374F138F-4AD5-F7B9-A3B3-EE3BB79AFA56}"/>
          </ac:picMkLst>
        </pc:picChg>
      </pc:sldChg>
    </pc:docChg>
  </pc:docChgLst>
  <pc:docChgLst>
    <pc:chgData name="Umberto Noe" userId="S::unoe@ed.ac.uk::8216868d-46c2-4245-82f3-2c6a18adff1d" providerId="AD" clId="Web-{218F9C83-1790-453E-83BD-E83D06F8C8F4}"/>
    <pc:docChg chg="modSld">
      <pc:chgData name="Umberto Noe" userId="S::unoe@ed.ac.uk::8216868d-46c2-4245-82f3-2c6a18adff1d" providerId="AD" clId="Web-{218F9C83-1790-453E-83BD-E83D06F8C8F4}" dt="2024-08-06T13:49:02.048" v="70"/>
      <pc:docMkLst>
        <pc:docMk/>
      </pc:docMkLst>
      <pc:sldChg chg="addSp delSp modSp modCm">
        <pc:chgData name="Umberto Noe" userId="S::unoe@ed.ac.uk::8216868d-46c2-4245-82f3-2c6a18adff1d" providerId="AD" clId="Web-{218F9C83-1790-453E-83BD-E83D06F8C8F4}" dt="2024-08-06T13:49:02.048" v="70"/>
        <pc:sldMkLst>
          <pc:docMk/>
          <pc:sldMk cId="2972381433" sldId="259"/>
        </pc:sldMkLst>
        <pc:spChg chg="mod">
          <ac:chgData name="Umberto Noe" userId="S::unoe@ed.ac.uk::8216868d-46c2-4245-82f3-2c6a18adff1d" providerId="AD" clId="Web-{218F9C83-1790-453E-83BD-E83D06F8C8F4}" dt="2024-08-06T13:48:45.453" v="60" actId="1076"/>
          <ac:spMkLst>
            <pc:docMk/>
            <pc:sldMk cId="2972381433" sldId="259"/>
            <ac:spMk id="7" creationId="{047D235F-14AF-5456-FCCD-0A347E892F3F}"/>
          </ac:spMkLst>
        </pc:spChg>
        <pc:spChg chg="mod">
          <ac:chgData name="Umberto Noe" userId="S::unoe@ed.ac.uk::8216868d-46c2-4245-82f3-2c6a18adff1d" providerId="AD" clId="Web-{218F9C83-1790-453E-83BD-E83D06F8C8F4}" dt="2024-08-06T13:48:54.329" v="64" actId="1076"/>
          <ac:spMkLst>
            <pc:docMk/>
            <pc:sldMk cId="2972381433" sldId="259"/>
            <ac:spMk id="8" creationId="{A2655705-610B-B797-BA89-DF4916EA62E9}"/>
          </ac:spMkLst>
        </pc:spChg>
        <pc:spChg chg="del mod">
          <ac:chgData name="Umberto Noe" userId="S::unoe@ed.ac.uk::8216868d-46c2-4245-82f3-2c6a18adff1d" providerId="AD" clId="Web-{218F9C83-1790-453E-83BD-E83D06F8C8F4}" dt="2024-08-06T13:48:38.859" v="56"/>
          <ac:spMkLst>
            <pc:docMk/>
            <pc:sldMk cId="2972381433" sldId="259"/>
            <ac:spMk id="12" creationId="{485ABC80-66D8-F01B-10A7-F5CBB0542524}"/>
          </ac:spMkLst>
        </pc:spChg>
        <pc:spChg chg="mod">
          <ac:chgData name="Umberto Noe" userId="S::unoe@ed.ac.uk::8216868d-46c2-4245-82f3-2c6a18adff1d" providerId="AD" clId="Web-{218F9C83-1790-453E-83BD-E83D06F8C8F4}" dt="2024-08-06T13:48:42.500" v="58" actId="1076"/>
          <ac:spMkLst>
            <pc:docMk/>
            <pc:sldMk cId="2972381433" sldId="259"/>
            <ac:spMk id="14" creationId="{77854320-3002-1D46-A4B7-072A74598B88}"/>
          </ac:spMkLst>
        </pc:spChg>
        <pc:spChg chg="mod">
          <ac:chgData name="Umberto Noe" userId="S::unoe@ed.ac.uk::8216868d-46c2-4245-82f3-2c6a18adff1d" providerId="AD" clId="Web-{218F9C83-1790-453E-83BD-E83D06F8C8F4}" dt="2024-08-06T13:48:47.094" v="61" actId="1076"/>
          <ac:spMkLst>
            <pc:docMk/>
            <pc:sldMk cId="2972381433" sldId="259"/>
            <ac:spMk id="16" creationId="{AF53AD95-70B7-1E34-3F5C-71A8DDE64684}"/>
          </ac:spMkLst>
        </pc:spChg>
        <pc:grpChg chg="mod">
          <ac:chgData name="Umberto Noe" userId="S::unoe@ed.ac.uk::8216868d-46c2-4245-82f3-2c6a18adff1d" providerId="AD" clId="Web-{218F9C83-1790-453E-83BD-E83D06F8C8F4}" dt="2024-08-06T13:48:45.438" v="59" actId="1076"/>
          <ac:grpSpMkLst>
            <pc:docMk/>
            <pc:sldMk cId="2972381433" sldId="259"/>
            <ac:grpSpMk id="20" creationId="{8092FAC2-270E-7027-2DB4-64ABE6788B9F}"/>
          </ac:grpSpMkLst>
        </pc:grpChg>
        <pc:picChg chg="add mod">
          <ac:chgData name="Umberto Noe" userId="S::unoe@ed.ac.uk::8216868d-46c2-4245-82f3-2c6a18adff1d" providerId="AD" clId="Web-{218F9C83-1790-453E-83BD-E83D06F8C8F4}" dt="2024-08-06T13:49:02.048" v="70"/>
          <ac:picMkLst>
            <pc:docMk/>
            <pc:sldMk cId="2972381433" sldId="259"/>
            <ac:picMk id="2" creationId="{0E167C06-8312-41DB-459C-A07B0D2B4054}"/>
          </ac:picMkLst>
        </pc:picChg>
        <pc:picChg chg="add del mod">
          <ac:chgData name="Umberto Noe" userId="S::unoe@ed.ac.uk::8216868d-46c2-4245-82f3-2c6a18adff1d" providerId="AD" clId="Web-{218F9C83-1790-453E-83BD-E83D06F8C8F4}" dt="2024-08-06T13:48:39.203" v="57"/>
          <ac:picMkLst>
            <pc:docMk/>
            <pc:sldMk cId="2972381433" sldId="259"/>
            <ac:picMk id="1026" creationId="{65A193AB-5C7E-8C43-117F-0371E6C611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Umberto Noe" userId="S::unoe@ed.ac.uk::8216868d-46c2-4245-82f3-2c6a18adff1d" providerId="AD" clId="Web-{218F9C83-1790-453E-83BD-E83D06F8C8F4}" dt="2024-08-06T13:46:21.528" v="22" actId="20577"/>
              <pc2:cmMkLst xmlns:pc2="http://schemas.microsoft.com/office/powerpoint/2019/9/main/command">
                <pc:docMk/>
                <pc:sldMk cId="2972381433" sldId="259"/>
                <pc2:cmMk id="{3CBC0659-24AB-4FD7-8729-6702C95ECC5A}"/>
              </pc2:cmMkLst>
            </pc226:cmChg>
            <pc226:cmChg xmlns:pc226="http://schemas.microsoft.com/office/powerpoint/2022/06/main/command" chg="mod">
              <pc226:chgData name="Umberto Noe" userId="S::unoe@ed.ac.uk::8216868d-46c2-4245-82f3-2c6a18adff1d" providerId="AD" clId="Web-{218F9C83-1790-453E-83BD-E83D06F8C8F4}" dt="2024-08-06T13:46:27.418" v="25" actId="20577"/>
              <pc2:cmMkLst xmlns:pc2="http://schemas.microsoft.com/office/powerpoint/2019/9/main/command">
                <pc:docMk/>
                <pc:sldMk cId="2972381433" sldId="259"/>
                <pc2:cmMk id="{721CEC7F-0636-4105-A614-AE315B5A6103}"/>
              </pc2:cmMkLst>
            </pc226:cmChg>
          </p:ext>
        </pc:extLst>
      </pc:sldChg>
    </pc:docChg>
  </pc:docChgLst>
  <pc:docChgLst>
    <pc:chgData name="Umberto Noe" userId="8216868d-46c2-4245-82f3-2c6a18adff1d" providerId="ADAL" clId="{64427E5D-D22D-E846-A3E3-0FD2EC11578D}"/>
    <pc:docChg chg="undo custSel modSld">
      <pc:chgData name="Umberto Noe" userId="8216868d-46c2-4245-82f3-2c6a18adff1d" providerId="ADAL" clId="{64427E5D-D22D-E846-A3E3-0FD2EC11578D}" dt="2024-08-06T14:01:43.886" v="139"/>
      <pc:docMkLst>
        <pc:docMk/>
      </pc:docMkLst>
      <pc:sldChg chg="modSp mod">
        <pc:chgData name="Umberto Noe" userId="8216868d-46c2-4245-82f3-2c6a18adff1d" providerId="ADAL" clId="{64427E5D-D22D-E846-A3E3-0FD2EC11578D}" dt="2024-08-06T14:00:15.355" v="120" actId="1076"/>
        <pc:sldMkLst>
          <pc:docMk/>
          <pc:sldMk cId="2972381433" sldId="259"/>
        </pc:sldMkLst>
        <pc:spChg chg="mod">
          <ac:chgData name="Umberto Noe" userId="8216868d-46c2-4245-82f3-2c6a18adff1d" providerId="ADAL" clId="{64427E5D-D22D-E846-A3E3-0FD2EC11578D}" dt="2024-08-06T14:00:15.355" v="120" actId="1076"/>
          <ac:spMkLst>
            <pc:docMk/>
            <pc:sldMk cId="2972381433" sldId="259"/>
            <ac:spMk id="7" creationId="{047D235F-14AF-5456-FCCD-0A347E892F3F}"/>
          </ac:spMkLst>
        </pc:spChg>
        <pc:grpChg chg="mod">
          <ac:chgData name="Umberto Noe" userId="8216868d-46c2-4245-82f3-2c6a18adff1d" providerId="ADAL" clId="{64427E5D-D22D-E846-A3E3-0FD2EC11578D}" dt="2024-08-06T14:00:13.503" v="119" actId="1076"/>
          <ac:grpSpMkLst>
            <pc:docMk/>
            <pc:sldMk cId="2972381433" sldId="259"/>
            <ac:grpSpMk id="20" creationId="{8092FAC2-270E-7027-2DB4-64ABE6788B9F}"/>
          </ac:grpSpMkLst>
        </pc:grpChg>
      </pc:sldChg>
      <pc:sldChg chg="modSp mod">
        <pc:chgData name="Umberto Noe" userId="8216868d-46c2-4245-82f3-2c6a18adff1d" providerId="ADAL" clId="{64427E5D-D22D-E846-A3E3-0FD2EC11578D}" dt="2024-08-06T14:00:32.152" v="126" actId="1076"/>
        <pc:sldMkLst>
          <pc:docMk/>
          <pc:sldMk cId="1322606557" sldId="270"/>
        </pc:sldMkLst>
        <pc:spChg chg="mod">
          <ac:chgData name="Umberto Noe" userId="8216868d-46c2-4245-82f3-2c6a18adff1d" providerId="ADAL" clId="{64427E5D-D22D-E846-A3E3-0FD2EC11578D}" dt="2024-08-06T14:00:32.152" v="126" actId="1076"/>
          <ac:spMkLst>
            <pc:docMk/>
            <pc:sldMk cId="1322606557" sldId="270"/>
            <ac:spMk id="3" creationId="{19A21168-E606-515F-E7BD-BC06086039B7}"/>
          </ac:spMkLst>
        </pc:spChg>
      </pc:sldChg>
      <pc:sldChg chg="addSp delSp modSp mod modNotesTx">
        <pc:chgData name="Umberto Noe" userId="8216868d-46c2-4245-82f3-2c6a18adff1d" providerId="ADAL" clId="{64427E5D-D22D-E846-A3E3-0FD2EC11578D}" dt="2024-08-06T14:01:43.886" v="139"/>
        <pc:sldMkLst>
          <pc:docMk/>
          <pc:sldMk cId="3047440262" sldId="272"/>
        </pc:sldMkLst>
        <pc:spChg chg="add del mod">
          <ac:chgData name="Umberto Noe" userId="8216868d-46c2-4245-82f3-2c6a18adff1d" providerId="ADAL" clId="{64427E5D-D22D-E846-A3E3-0FD2EC11578D}" dt="2024-08-06T14:01:43.886" v="139"/>
          <ac:spMkLst>
            <pc:docMk/>
            <pc:sldMk cId="3047440262" sldId="272"/>
            <ac:spMk id="4" creationId="{65A77FE9-3F62-065C-3164-EAE95FD3E524}"/>
          </ac:spMkLst>
        </pc:spChg>
      </pc:sldChg>
      <pc:sldChg chg="modSp mod">
        <pc:chgData name="Umberto Noe" userId="8216868d-46c2-4245-82f3-2c6a18adff1d" providerId="ADAL" clId="{64427E5D-D22D-E846-A3E3-0FD2EC11578D}" dt="2024-08-06T14:00:36.110" v="127" actId="1076"/>
        <pc:sldMkLst>
          <pc:docMk/>
          <pc:sldMk cId="822776784" sldId="274"/>
        </pc:sldMkLst>
        <pc:spChg chg="mod">
          <ac:chgData name="Umberto Noe" userId="8216868d-46c2-4245-82f3-2c6a18adff1d" providerId="ADAL" clId="{64427E5D-D22D-E846-A3E3-0FD2EC11578D}" dt="2024-08-06T14:00:36.110" v="127" actId="1076"/>
          <ac:spMkLst>
            <pc:docMk/>
            <pc:sldMk cId="822776784" sldId="274"/>
            <ac:spMk id="28" creationId="{19A21168-E606-515F-E7BD-BC06086039B7}"/>
          </ac:spMkLst>
        </pc:spChg>
      </pc:sldChg>
      <pc:sldChg chg="modSp mod">
        <pc:chgData name="Umberto Noe" userId="8216868d-46c2-4245-82f3-2c6a18adff1d" providerId="ADAL" clId="{64427E5D-D22D-E846-A3E3-0FD2EC11578D}" dt="2024-08-06T14:00:47.215" v="129" actId="1076"/>
        <pc:sldMkLst>
          <pc:docMk/>
          <pc:sldMk cId="4075112568" sldId="275"/>
        </pc:sldMkLst>
        <pc:spChg chg="mod">
          <ac:chgData name="Umberto Noe" userId="8216868d-46c2-4245-82f3-2c6a18adff1d" providerId="ADAL" clId="{64427E5D-D22D-E846-A3E3-0FD2EC11578D}" dt="2024-08-06T14:00:47.215" v="129" actId="1076"/>
          <ac:spMkLst>
            <pc:docMk/>
            <pc:sldMk cId="4075112568" sldId="275"/>
            <ac:spMk id="5" creationId="{9B98C240-58EB-20F3-1FED-7F7654383021}"/>
          </ac:spMkLst>
        </pc:spChg>
      </pc:sldChg>
      <pc:sldChg chg="modSp mod modNotesTx">
        <pc:chgData name="Umberto Noe" userId="8216868d-46c2-4245-82f3-2c6a18adff1d" providerId="ADAL" clId="{64427E5D-D22D-E846-A3E3-0FD2EC11578D}" dt="2024-08-06T14:01:06.535" v="131" actId="6549"/>
        <pc:sldMkLst>
          <pc:docMk/>
          <pc:sldMk cId="2871141746" sldId="276"/>
        </pc:sldMkLst>
        <pc:spChg chg="mod">
          <ac:chgData name="Umberto Noe" userId="8216868d-46c2-4245-82f3-2c6a18adff1d" providerId="ADAL" clId="{64427E5D-D22D-E846-A3E3-0FD2EC11578D}" dt="2024-08-06T14:00:43.602" v="128" actId="1076"/>
          <ac:spMkLst>
            <pc:docMk/>
            <pc:sldMk cId="2871141746" sldId="276"/>
            <ac:spMk id="4" creationId="{19A21168-E606-515F-E7BD-BC06086039B7}"/>
          </ac:spMkLst>
        </pc:spChg>
      </pc:sldChg>
      <pc:sldChg chg="modSp mod">
        <pc:chgData name="Umberto Noe" userId="8216868d-46c2-4245-82f3-2c6a18adff1d" providerId="ADAL" clId="{64427E5D-D22D-E846-A3E3-0FD2EC11578D}" dt="2024-08-06T14:00:26.045" v="125" actId="14100"/>
        <pc:sldMkLst>
          <pc:docMk/>
          <pc:sldMk cId="1114691959" sldId="278"/>
        </pc:sldMkLst>
        <pc:spChg chg="mod">
          <ac:chgData name="Umberto Noe" userId="8216868d-46c2-4245-82f3-2c6a18adff1d" providerId="ADAL" clId="{64427E5D-D22D-E846-A3E3-0FD2EC11578D}" dt="2024-08-06T14:00:26.045" v="125" actId="14100"/>
          <ac:spMkLst>
            <pc:docMk/>
            <pc:sldMk cId="1114691959" sldId="278"/>
            <ac:spMk id="15" creationId="{1DBBE84D-BE2C-6CDB-B053-927E71CA644E}"/>
          </ac:spMkLst>
        </pc:spChg>
        <pc:picChg chg="mod">
          <ac:chgData name="Umberto Noe" userId="8216868d-46c2-4245-82f3-2c6a18adff1d" providerId="ADAL" clId="{64427E5D-D22D-E846-A3E3-0FD2EC11578D}" dt="2024-08-06T14:00:23.009" v="124" actId="1038"/>
          <ac:picMkLst>
            <pc:docMk/>
            <pc:sldMk cId="1114691959" sldId="278"/>
            <ac:picMk id="23" creationId="{DAB52B5D-3A0F-E7B5-C5EB-82C5E5501024}"/>
          </ac:picMkLst>
        </pc:picChg>
      </pc:sldChg>
      <pc:sldChg chg="modNotesTx">
        <pc:chgData name="Umberto Noe" userId="8216868d-46c2-4245-82f3-2c6a18adff1d" providerId="ADAL" clId="{64427E5D-D22D-E846-A3E3-0FD2EC11578D}" dt="2024-08-06T14:01:31.484" v="132" actId="20577"/>
        <pc:sldMkLst>
          <pc:docMk/>
          <pc:sldMk cId="149465455" sldId="280"/>
        </pc:sldMkLst>
      </pc:sldChg>
      <pc:sldChg chg="addSp delSp modSp mod modNotesTx">
        <pc:chgData name="Umberto Noe" userId="8216868d-46c2-4245-82f3-2c6a18adff1d" providerId="ADAL" clId="{64427E5D-D22D-E846-A3E3-0FD2EC11578D}" dt="2024-08-06T14:01:35.396" v="133" actId="6549"/>
        <pc:sldMkLst>
          <pc:docMk/>
          <pc:sldMk cId="1743830261" sldId="282"/>
        </pc:sldMkLst>
        <pc:spChg chg="mod topLvl">
          <ac:chgData name="Umberto Noe" userId="8216868d-46c2-4245-82f3-2c6a18adff1d" providerId="ADAL" clId="{64427E5D-D22D-E846-A3E3-0FD2EC11578D}" dt="2024-08-06T13:59:17.523" v="106" actId="1076"/>
          <ac:spMkLst>
            <pc:docMk/>
            <pc:sldMk cId="1743830261" sldId="282"/>
            <ac:spMk id="4" creationId="{9A894CF4-4FEF-072E-DF85-C89ED74CE78A}"/>
          </ac:spMkLst>
        </pc:spChg>
        <pc:spChg chg="del mod topLvl">
          <ac:chgData name="Umberto Noe" userId="8216868d-46c2-4245-82f3-2c6a18adff1d" providerId="ADAL" clId="{64427E5D-D22D-E846-A3E3-0FD2EC11578D}" dt="2024-08-06T13:56:32.568" v="30" actId="478"/>
          <ac:spMkLst>
            <pc:docMk/>
            <pc:sldMk cId="1743830261" sldId="282"/>
            <ac:spMk id="6" creationId="{FECB95F5-A986-B883-7B10-2118295E211C}"/>
          </ac:spMkLst>
        </pc:spChg>
        <pc:spChg chg="mod topLvl">
          <ac:chgData name="Umberto Noe" userId="8216868d-46c2-4245-82f3-2c6a18adff1d" providerId="ADAL" clId="{64427E5D-D22D-E846-A3E3-0FD2EC11578D}" dt="2024-08-06T13:59:04.184" v="100" actId="113"/>
          <ac:spMkLst>
            <pc:docMk/>
            <pc:sldMk cId="1743830261" sldId="282"/>
            <ac:spMk id="7" creationId="{90B12282-A3C2-C4DC-F0C9-89CA5B1C9E87}"/>
          </ac:spMkLst>
        </pc:spChg>
        <pc:spChg chg="add del mod topLvl">
          <ac:chgData name="Umberto Noe" userId="8216868d-46c2-4245-82f3-2c6a18adff1d" providerId="ADAL" clId="{64427E5D-D22D-E846-A3E3-0FD2EC11578D}" dt="2024-08-06T13:56:33.239" v="31" actId="478"/>
          <ac:spMkLst>
            <pc:docMk/>
            <pc:sldMk cId="1743830261" sldId="282"/>
            <ac:spMk id="8" creationId="{DC983EB7-F46E-CE56-A5A6-45ED5B516B6F}"/>
          </ac:spMkLst>
        </pc:spChg>
        <pc:spChg chg="mod topLvl">
          <ac:chgData name="Umberto Noe" userId="8216868d-46c2-4245-82f3-2c6a18adff1d" providerId="ADAL" clId="{64427E5D-D22D-E846-A3E3-0FD2EC11578D}" dt="2024-08-06T13:59:05.309" v="101" actId="113"/>
          <ac:spMkLst>
            <pc:docMk/>
            <pc:sldMk cId="1743830261" sldId="282"/>
            <ac:spMk id="9" creationId="{952BB66B-60A2-439C-159D-2726165A15C5}"/>
          </ac:spMkLst>
        </pc:spChg>
        <pc:spChg chg="del mod topLvl">
          <ac:chgData name="Umberto Noe" userId="8216868d-46c2-4245-82f3-2c6a18adff1d" providerId="ADAL" clId="{64427E5D-D22D-E846-A3E3-0FD2EC11578D}" dt="2024-08-06T13:56:33.770" v="32" actId="478"/>
          <ac:spMkLst>
            <pc:docMk/>
            <pc:sldMk cId="1743830261" sldId="282"/>
            <ac:spMk id="10" creationId="{3D53ABB2-1432-D3A5-6EAD-5FEC8684A6D2}"/>
          </ac:spMkLst>
        </pc:spChg>
        <pc:spChg chg="mod topLvl">
          <ac:chgData name="Umberto Noe" userId="8216868d-46c2-4245-82f3-2c6a18adff1d" providerId="ADAL" clId="{64427E5D-D22D-E846-A3E3-0FD2EC11578D}" dt="2024-08-06T13:59:35.771" v="108" actId="1076"/>
          <ac:spMkLst>
            <pc:docMk/>
            <pc:sldMk cId="1743830261" sldId="282"/>
            <ac:spMk id="11" creationId="{5C28CBA5-E037-0E84-8549-5BE5F46CB1B4}"/>
          </ac:spMkLst>
        </pc:spChg>
        <pc:spChg chg="del mod topLvl">
          <ac:chgData name="Umberto Noe" userId="8216868d-46c2-4245-82f3-2c6a18adff1d" providerId="ADAL" clId="{64427E5D-D22D-E846-A3E3-0FD2EC11578D}" dt="2024-08-06T13:57:27.016" v="57" actId="478"/>
          <ac:spMkLst>
            <pc:docMk/>
            <pc:sldMk cId="1743830261" sldId="282"/>
            <ac:spMk id="12" creationId="{73AF5F24-5AF9-4607-C4A0-BBD5474D77E4}"/>
          </ac:spMkLst>
        </pc:spChg>
        <pc:spChg chg="mod topLvl">
          <ac:chgData name="Umberto Noe" userId="8216868d-46c2-4245-82f3-2c6a18adff1d" providerId="ADAL" clId="{64427E5D-D22D-E846-A3E3-0FD2EC11578D}" dt="2024-08-06T13:59:20.539" v="107" actId="1076"/>
          <ac:spMkLst>
            <pc:docMk/>
            <pc:sldMk cId="1743830261" sldId="282"/>
            <ac:spMk id="13" creationId="{00A84918-283C-FA82-C1E0-4E8BDFE994BD}"/>
          </ac:spMkLst>
        </pc:spChg>
        <pc:spChg chg="del mod topLvl">
          <ac:chgData name="Umberto Noe" userId="8216868d-46c2-4245-82f3-2c6a18adff1d" providerId="ADAL" clId="{64427E5D-D22D-E846-A3E3-0FD2EC11578D}" dt="2024-08-06T13:56:40.545" v="35" actId="478"/>
          <ac:spMkLst>
            <pc:docMk/>
            <pc:sldMk cId="1743830261" sldId="282"/>
            <ac:spMk id="14" creationId="{75F29EDD-8436-21F2-6743-013D87C856CF}"/>
          </ac:spMkLst>
        </pc:spChg>
        <pc:spChg chg="mod topLvl">
          <ac:chgData name="Umberto Noe" userId="8216868d-46c2-4245-82f3-2c6a18adff1d" providerId="ADAL" clId="{64427E5D-D22D-E846-A3E3-0FD2EC11578D}" dt="2024-08-06T13:59:00.488" v="97" actId="113"/>
          <ac:spMkLst>
            <pc:docMk/>
            <pc:sldMk cId="1743830261" sldId="282"/>
            <ac:spMk id="15" creationId="{20AB9122-82C5-BCA2-908E-AA67F0A0BB98}"/>
          </ac:spMkLst>
        </pc:spChg>
        <pc:spChg chg="del mod topLvl">
          <ac:chgData name="Umberto Noe" userId="8216868d-46c2-4245-82f3-2c6a18adff1d" providerId="ADAL" clId="{64427E5D-D22D-E846-A3E3-0FD2EC11578D}" dt="2024-08-06T13:56:35.603" v="33" actId="478"/>
          <ac:spMkLst>
            <pc:docMk/>
            <pc:sldMk cId="1743830261" sldId="282"/>
            <ac:spMk id="16" creationId="{A202B429-B1FD-8D83-1D42-2B8C0EC6534E}"/>
          </ac:spMkLst>
        </pc:spChg>
        <pc:spChg chg="mod topLvl">
          <ac:chgData name="Umberto Noe" userId="8216868d-46c2-4245-82f3-2c6a18adff1d" providerId="ADAL" clId="{64427E5D-D22D-E846-A3E3-0FD2EC11578D}" dt="2024-08-06T13:59:01.777" v="98" actId="113"/>
          <ac:spMkLst>
            <pc:docMk/>
            <pc:sldMk cId="1743830261" sldId="282"/>
            <ac:spMk id="17" creationId="{12AE1C47-D8E0-D87F-1E22-1FF1B7E61BD7}"/>
          </ac:spMkLst>
        </pc:spChg>
        <pc:spChg chg="del mod topLvl">
          <ac:chgData name="Umberto Noe" userId="8216868d-46c2-4245-82f3-2c6a18adff1d" providerId="ADAL" clId="{64427E5D-D22D-E846-A3E3-0FD2EC11578D}" dt="2024-08-06T13:56:32.026" v="29" actId="478"/>
          <ac:spMkLst>
            <pc:docMk/>
            <pc:sldMk cId="1743830261" sldId="282"/>
            <ac:spMk id="18" creationId="{A3961261-31FE-61F0-1F13-405CD3E7F09D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0" creationId="{1B06F41A-1B46-8CFA-D73D-A13EBC46389D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1" creationId="{082C583A-128E-300A-3C1C-879B618412B3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2" creationId="{947C0710-2F8A-7443-6DEC-BF94C5B518C2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3" creationId="{871EAC20-7CDE-F9FD-0136-B0C0A55FAE5F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4" creationId="{C51C3158-8767-C8A8-B356-ED403EF8E3EE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5" creationId="{E5CDA167-DE54-C34F-0646-5E0FB34F5752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6" creationId="{F52D79AE-50E3-3EE8-B909-30E50802AA53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7" creationId="{35276A82-9065-3B86-CF11-3821BFE88CC0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8" creationId="{6631A60D-7267-5B44-C648-A332C5867A08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29" creationId="{99ABD269-0EEC-5FCD-FE5A-A5C9FF7C4210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30" creationId="{5004D672-6062-37D9-6321-D043B680036F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31" creationId="{226D40AE-5E85-0922-73C7-E1DA6E470AA5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32" creationId="{BAF6F650-209B-A2F9-8A48-E8766311AD23}"/>
          </ac:spMkLst>
        </pc:spChg>
        <pc:spChg chg="mod">
          <ac:chgData name="Umberto Noe" userId="8216868d-46c2-4245-82f3-2c6a18adff1d" providerId="ADAL" clId="{64427E5D-D22D-E846-A3E3-0FD2EC11578D}" dt="2024-08-06T13:56:18.367" v="22" actId="571"/>
          <ac:spMkLst>
            <pc:docMk/>
            <pc:sldMk cId="1743830261" sldId="282"/>
            <ac:spMk id="33" creationId="{5D41320D-3F7B-A848-E58F-4CE48E286B00}"/>
          </ac:spMkLst>
        </pc:spChg>
        <pc:spChg chg="add mod">
          <ac:chgData name="Umberto Noe" userId="8216868d-46c2-4245-82f3-2c6a18adff1d" providerId="ADAL" clId="{64427E5D-D22D-E846-A3E3-0FD2EC11578D}" dt="2024-08-06T13:59:14.324" v="105" actId="14100"/>
          <ac:spMkLst>
            <pc:docMk/>
            <pc:sldMk cId="1743830261" sldId="282"/>
            <ac:spMk id="34" creationId="{92DC6D10-B3D0-EF59-FE4A-2F18090356BE}"/>
          </ac:spMkLst>
        </pc:spChg>
        <pc:grpChg chg="add del mod">
          <ac:chgData name="Umberto Noe" userId="8216868d-46c2-4245-82f3-2c6a18adff1d" providerId="ADAL" clId="{64427E5D-D22D-E846-A3E3-0FD2EC11578D}" dt="2024-08-06T13:56:20.599" v="23" actId="165"/>
          <ac:grpSpMkLst>
            <pc:docMk/>
            <pc:sldMk cId="1743830261" sldId="282"/>
            <ac:grpSpMk id="3" creationId="{7889D426-72A3-B920-59FA-59DDAE6A73D8}"/>
          </ac:grpSpMkLst>
        </pc:grpChg>
        <pc:grpChg chg="add mod">
          <ac:chgData name="Umberto Noe" userId="8216868d-46c2-4245-82f3-2c6a18adff1d" providerId="ADAL" clId="{64427E5D-D22D-E846-A3E3-0FD2EC11578D}" dt="2024-08-06T13:56:18.367" v="22" actId="571"/>
          <ac:grpSpMkLst>
            <pc:docMk/>
            <pc:sldMk cId="1743830261" sldId="282"/>
            <ac:grpSpMk id="19" creationId="{C2207850-7DE1-58A5-8707-C36B60B42CCA}"/>
          </ac:grpSpMkLst>
        </pc:grpChg>
        <pc:graphicFrameChg chg="del mod">
          <ac:chgData name="Umberto Noe" userId="8216868d-46c2-4245-82f3-2c6a18adff1d" providerId="ADAL" clId="{64427E5D-D22D-E846-A3E3-0FD2EC11578D}" dt="2024-08-06T13:55:40.734" v="10" actId="18245"/>
          <ac:graphicFrameMkLst>
            <pc:docMk/>
            <pc:sldMk cId="1743830261" sldId="282"/>
            <ac:graphicFrameMk id="262" creationId="{7799FBD1-5859-3E12-34DC-D8FD080D92BF}"/>
          </ac:graphicFrameMkLst>
        </pc:graphicFrameChg>
      </pc:sldChg>
    </pc:docChg>
  </pc:docChgLst>
  <pc:docChgLst>
    <pc:chgData name="Daisy Bao" userId="S::s1932050@ed.ac.uk::24adcc46-8e10-4d57-b14f-47d6fa482ac7" providerId="AD" clId="Web-{A151BF5D-D3CC-45A1-95FC-7278735DCBD7}"/>
    <pc:docChg chg="modSld">
      <pc:chgData name="Daisy Bao" userId="S::s1932050@ed.ac.uk::24adcc46-8e10-4d57-b14f-47d6fa482ac7" providerId="AD" clId="Web-{A151BF5D-D3CC-45A1-95FC-7278735DCBD7}" dt="2024-08-06T15:04:33.637" v="39" actId="20577"/>
      <pc:docMkLst>
        <pc:docMk/>
      </pc:docMkLst>
      <pc:sldChg chg="modSp">
        <pc:chgData name="Daisy Bao" userId="S::s1932050@ed.ac.uk::24adcc46-8e10-4d57-b14f-47d6fa482ac7" providerId="AD" clId="Web-{A151BF5D-D3CC-45A1-95FC-7278735DCBD7}" dt="2024-08-06T15:04:33.637" v="39" actId="20577"/>
        <pc:sldMkLst>
          <pc:docMk/>
          <pc:sldMk cId="1114691959" sldId="278"/>
        </pc:sldMkLst>
        <pc:spChg chg="mod">
          <ac:chgData name="Daisy Bao" userId="S::s1932050@ed.ac.uk::24adcc46-8e10-4d57-b14f-47d6fa482ac7" providerId="AD" clId="Web-{A151BF5D-D3CC-45A1-95FC-7278735DCBD7}" dt="2024-08-06T15:04:33.637" v="39" actId="20577"/>
          <ac:spMkLst>
            <pc:docMk/>
            <pc:sldMk cId="1114691959" sldId="278"/>
            <ac:spMk id="86" creationId="{F4F1E376-4A3D-1F36-43FC-A1A61E6A8E00}"/>
          </ac:spMkLst>
        </pc:spChg>
      </pc:sldChg>
    </pc:docChg>
  </pc:docChgLst>
  <pc:docChgLst>
    <pc:chgData name="Daisy Bao" userId="S::s1932050@ed.ac.uk::24adcc46-8e10-4d57-b14f-47d6fa482ac7" providerId="AD" clId="Web-{572871FC-70CA-489F-B25F-D56EA6D48E9F}"/>
    <pc:docChg chg="addSld sldOrd">
      <pc:chgData name="Daisy Bao" userId="S::s1932050@ed.ac.uk::24adcc46-8e10-4d57-b14f-47d6fa482ac7" providerId="AD" clId="Web-{572871FC-70CA-489F-B25F-D56EA6D48E9F}" dt="2024-07-22T08:28:29.054" v="2"/>
      <pc:docMkLst>
        <pc:docMk/>
      </pc:docMkLst>
      <pc:sldChg chg="ord">
        <pc:chgData name="Daisy Bao" userId="S::s1932050@ed.ac.uk::24adcc46-8e10-4d57-b14f-47d6fa482ac7" providerId="AD" clId="Web-{572871FC-70CA-489F-B25F-D56EA6D48E9F}" dt="2024-07-22T08:28:29.054" v="2"/>
        <pc:sldMkLst>
          <pc:docMk/>
          <pc:sldMk cId="3269194176" sldId="266"/>
        </pc:sldMkLst>
      </pc:sldChg>
      <pc:sldChg chg="ord">
        <pc:chgData name="Daisy Bao" userId="S::s1932050@ed.ac.uk::24adcc46-8e10-4d57-b14f-47d6fa482ac7" providerId="AD" clId="Web-{572871FC-70CA-489F-B25F-D56EA6D48E9F}" dt="2024-07-22T08:28:07.631" v="1"/>
        <pc:sldMkLst>
          <pc:docMk/>
          <pc:sldMk cId="915825009" sldId="268"/>
        </pc:sldMkLst>
      </pc:sldChg>
      <pc:sldChg chg="add">
        <pc:chgData name="Daisy Bao" userId="S::s1932050@ed.ac.uk::24adcc46-8e10-4d57-b14f-47d6fa482ac7" providerId="AD" clId="Web-{572871FC-70CA-489F-B25F-D56EA6D48E9F}" dt="2024-07-22T08:27:19.942" v="0"/>
        <pc:sldMkLst>
          <pc:docMk/>
          <pc:sldMk cId="1850854039" sldId="269"/>
        </pc:sldMkLst>
      </pc:sldChg>
    </pc:docChg>
  </pc:docChgLst>
  <pc:docChgLst>
    <pc:chgData name="Daisy Bao" userId="24adcc46-8e10-4d57-b14f-47d6fa482ac7" providerId="ADAL" clId="{05B4B526-1ADB-460F-BD93-17010029DD82}"/>
    <pc:docChg chg="undo redo custSel modSld">
      <pc:chgData name="Daisy Bao" userId="24adcc46-8e10-4d57-b14f-47d6fa482ac7" providerId="ADAL" clId="{05B4B526-1ADB-460F-BD93-17010029DD82}" dt="2024-08-06T10:17:48.031" v="3008" actId="167"/>
      <pc:docMkLst>
        <pc:docMk/>
      </pc:docMkLst>
      <pc:sldChg chg="addSp delSp modSp mod">
        <pc:chgData name="Daisy Bao" userId="24adcc46-8e10-4d57-b14f-47d6fa482ac7" providerId="ADAL" clId="{05B4B526-1ADB-460F-BD93-17010029DD82}" dt="2024-07-29T08:42:34.744" v="105" actId="21"/>
        <pc:sldMkLst>
          <pc:docMk/>
          <pc:sldMk cId="2114164065" sldId="257"/>
        </pc:sldMkLst>
        <pc:spChg chg="add del mod">
          <ac:chgData name="Daisy Bao" userId="24adcc46-8e10-4d57-b14f-47d6fa482ac7" providerId="ADAL" clId="{05B4B526-1ADB-460F-BD93-17010029DD82}" dt="2024-07-29T08:42:34.744" v="105" actId="21"/>
          <ac:spMkLst>
            <pc:docMk/>
            <pc:sldMk cId="2114164065" sldId="257"/>
            <ac:spMk id="2" creationId="{FEB88AE3-3360-BDFA-B95B-D01F5EC73CA7}"/>
          </ac:spMkLst>
        </pc:spChg>
      </pc:sldChg>
      <pc:sldChg chg="modSp mod modCm">
        <pc:chgData name="Daisy Bao" userId="24adcc46-8e10-4d57-b14f-47d6fa482ac7" providerId="ADAL" clId="{05B4B526-1ADB-460F-BD93-17010029DD82}" dt="2024-07-29T08:40:39.650" v="97" actId="1076"/>
        <pc:sldMkLst>
          <pc:docMk/>
          <pc:sldMk cId="2972381433" sldId="259"/>
        </pc:sldMkLst>
        <pc:spChg chg="mod">
          <ac:chgData name="Daisy Bao" userId="24adcc46-8e10-4d57-b14f-47d6fa482ac7" providerId="ADAL" clId="{05B4B526-1ADB-460F-BD93-17010029DD82}" dt="2024-07-29T08:40:30.145" v="96" actId="948"/>
          <ac:spMkLst>
            <pc:docMk/>
            <pc:sldMk cId="2972381433" sldId="259"/>
            <ac:spMk id="14" creationId="{77854320-3002-1D46-A4B7-072A74598B88}"/>
          </ac:spMkLst>
        </pc:spChg>
        <pc:spChg chg="mod">
          <ac:chgData name="Daisy Bao" userId="24adcc46-8e10-4d57-b14f-47d6fa482ac7" providerId="ADAL" clId="{05B4B526-1ADB-460F-BD93-17010029DD82}" dt="2024-07-29T08:39:58.827" v="94" actId="948"/>
          <ac:spMkLst>
            <pc:docMk/>
            <pc:sldMk cId="2972381433" sldId="259"/>
            <ac:spMk id="16" creationId="{AF53AD95-70B7-1E34-3F5C-71A8DDE64684}"/>
          </ac:spMkLst>
        </pc:spChg>
        <pc:grpChg chg="mod">
          <ac:chgData name="Daisy Bao" userId="24adcc46-8e10-4d57-b14f-47d6fa482ac7" providerId="ADAL" clId="{05B4B526-1ADB-460F-BD93-17010029DD82}" dt="2024-07-29T08:40:39.650" v="97" actId="1076"/>
          <ac:grpSpMkLst>
            <pc:docMk/>
            <pc:sldMk cId="2972381433" sldId="259"/>
            <ac:grpSpMk id="20" creationId="{8092FAC2-270E-7027-2DB4-64ABE6788B9F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isy Bao" userId="24adcc46-8e10-4d57-b14f-47d6fa482ac7" providerId="ADAL" clId="{05B4B526-1ADB-460F-BD93-17010029DD82}" dt="2024-07-29T08:40:03.216" v="95" actId="20577"/>
              <pc2:cmMkLst xmlns:pc2="http://schemas.microsoft.com/office/powerpoint/2019/9/main/command">
                <pc:docMk/>
                <pc:sldMk cId="2972381433" sldId="259"/>
                <pc2:cmMk id="{3CBC0659-24AB-4FD7-8729-6702C95ECC5A}"/>
              </pc2:cmMkLst>
            </pc226:cmChg>
          </p:ext>
        </pc:extLst>
      </pc:sldChg>
      <pc:sldChg chg="addSp delSp modSp mod">
        <pc:chgData name="Daisy Bao" userId="24adcc46-8e10-4d57-b14f-47d6fa482ac7" providerId="ADAL" clId="{05B4B526-1ADB-460F-BD93-17010029DD82}" dt="2024-08-06T09:48:46.760" v="2477" actId="1076"/>
        <pc:sldMkLst>
          <pc:docMk/>
          <pc:sldMk cId="1322606557" sldId="270"/>
        </pc:sldMkLst>
        <pc:spChg chg="mod">
          <ac:chgData name="Daisy Bao" userId="24adcc46-8e10-4d57-b14f-47d6fa482ac7" providerId="ADAL" clId="{05B4B526-1ADB-460F-BD93-17010029DD82}" dt="2024-07-29T09:55:55.069" v="1303" actId="1076"/>
          <ac:spMkLst>
            <pc:docMk/>
            <pc:sldMk cId="1322606557" sldId="270"/>
            <ac:spMk id="3" creationId="{19A21168-E606-515F-E7BD-BC06086039B7}"/>
          </ac:spMkLst>
        </pc:spChg>
        <pc:spChg chg="add mod">
          <ac:chgData name="Daisy Bao" userId="24adcc46-8e10-4d57-b14f-47d6fa482ac7" providerId="ADAL" clId="{05B4B526-1ADB-460F-BD93-17010029DD82}" dt="2024-08-06T09:23:07.831" v="2117" actId="1076"/>
          <ac:spMkLst>
            <pc:docMk/>
            <pc:sldMk cId="1322606557" sldId="270"/>
            <ac:spMk id="4" creationId="{1A6A9186-6132-DFD6-D7B4-43E0212B961E}"/>
          </ac:spMkLst>
        </pc:spChg>
        <pc:spChg chg="mod">
          <ac:chgData name="Daisy Bao" userId="24adcc46-8e10-4d57-b14f-47d6fa482ac7" providerId="ADAL" clId="{05B4B526-1ADB-460F-BD93-17010029DD82}" dt="2024-07-29T12:46:35.349" v="2081" actId="1076"/>
          <ac:spMkLst>
            <pc:docMk/>
            <pc:sldMk cId="1322606557" sldId="270"/>
            <ac:spMk id="5" creationId="{1C7A0C23-B6E3-7569-6A75-2BEB0D0FC0EF}"/>
          </ac:spMkLst>
        </pc:spChg>
        <pc:spChg chg="add mod">
          <ac:chgData name="Daisy Bao" userId="24adcc46-8e10-4d57-b14f-47d6fa482ac7" providerId="ADAL" clId="{05B4B526-1ADB-460F-BD93-17010029DD82}" dt="2024-08-06T09:23:05.806" v="2116" actId="14100"/>
          <ac:spMkLst>
            <pc:docMk/>
            <pc:sldMk cId="1322606557" sldId="270"/>
            <ac:spMk id="7" creationId="{D1830BA1-8B4B-440A-4303-693A669449B2}"/>
          </ac:spMkLst>
        </pc:spChg>
        <pc:spChg chg="add mod">
          <ac:chgData name="Daisy Bao" userId="24adcc46-8e10-4d57-b14f-47d6fa482ac7" providerId="ADAL" clId="{05B4B526-1ADB-460F-BD93-17010029DD82}" dt="2024-07-29T08:49:47.373" v="148" actId="164"/>
          <ac:spMkLst>
            <pc:docMk/>
            <pc:sldMk cId="1322606557" sldId="270"/>
            <ac:spMk id="9" creationId="{7E3C67A2-D756-4DD9-706F-8A5B73E8231C}"/>
          </ac:spMkLst>
        </pc:spChg>
        <pc:spChg chg="add mod">
          <ac:chgData name="Daisy Bao" userId="24adcc46-8e10-4d57-b14f-47d6fa482ac7" providerId="ADAL" clId="{05B4B526-1ADB-460F-BD93-17010029DD82}" dt="2024-08-06T09:22:57.177" v="2112" actId="1036"/>
          <ac:spMkLst>
            <pc:docMk/>
            <pc:sldMk cId="1322606557" sldId="270"/>
            <ac:spMk id="10" creationId="{5CA24716-6D4E-6B80-054A-93D92D8D0EA2}"/>
          </ac:spMkLst>
        </pc:spChg>
        <pc:spChg chg="del mod topLvl">
          <ac:chgData name="Daisy Bao" userId="24adcc46-8e10-4d57-b14f-47d6fa482ac7" providerId="ADAL" clId="{05B4B526-1ADB-460F-BD93-17010029DD82}" dt="2024-08-06T09:37:15.459" v="2311" actId="478"/>
          <ac:spMkLst>
            <pc:docMk/>
            <pc:sldMk cId="1322606557" sldId="270"/>
            <ac:spMk id="13" creationId="{38213596-CAE5-1F3E-8D15-62A5C8B03625}"/>
          </ac:spMkLst>
        </pc:spChg>
        <pc:spChg chg="del mod topLvl">
          <ac:chgData name="Daisy Bao" userId="24adcc46-8e10-4d57-b14f-47d6fa482ac7" providerId="ADAL" clId="{05B4B526-1ADB-460F-BD93-17010029DD82}" dt="2024-07-29T08:50:00.308" v="152" actId="478"/>
          <ac:spMkLst>
            <pc:docMk/>
            <pc:sldMk cId="1322606557" sldId="270"/>
            <ac:spMk id="13" creationId="{99D49BEB-CA71-514D-0B98-60574AB29799}"/>
          </ac:spMkLst>
        </pc:spChg>
        <pc:spChg chg="del mod topLvl">
          <ac:chgData name="Daisy Bao" userId="24adcc46-8e10-4d57-b14f-47d6fa482ac7" providerId="ADAL" clId="{05B4B526-1ADB-460F-BD93-17010029DD82}" dt="2024-08-06T09:37:16.109" v="2312" actId="478"/>
          <ac:spMkLst>
            <pc:docMk/>
            <pc:sldMk cId="1322606557" sldId="270"/>
            <ac:spMk id="16" creationId="{35B448E1-F8F9-E254-6A7B-B32058FF9B14}"/>
          </ac:spMkLst>
        </pc:spChg>
        <pc:spChg chg="add mod">
          <ac:chgData name="Daisy Bao" userId="24adcc46-8e10-4d57-b14f-47d6fa482ac7" providerId="ADAL" clId="{05B4B526-1ADB-460F-BD93-17010029DD82}" dt="2024-07-29T12:47:10.084" v="2094" actId="1076"/>
          <ac:spMkLst>
            <pc:docMk/>
            <pc:sldMk cId="1322606557" sldId="270"/>
            <ac:spMk id="17" creationId="{143084D2-114F-1F23-7DDF-B7FCAD65E931}"/>
          </ac:spMkLst>
        </pc:spChg>
        <pc:spChg chg="add mod">
          <ac:chgData name="Daisy Bao" userId="24adcc46-8e10-4d57-b14f-47d6fa482ac7" providerId="ADAL" clId="{05B4B526-1ADB-460F-BD93-17010029DD82}" dt="2024-07-29T12:47:10.084" v="2094" actId="1076"/>
          <ac:spMkLst>
            <pc:docMk/>
            <pc:sldMk cId="1322606557" sldId="270"/>
            <ac:spMk id="18" creationId="{3290C2D5-D84A-87BE-43D0-D50337043E9E}"/>
          </ac:spMkLst>
        </pc:spChg>
        <pc:spChg chg="del mod topLvl">
          <ac:chgData name="Daisy Bao" userId="24adcc46-8e10-4d57-b14f-47d6fa482ac7" providerId="ADAL" clId="{05B4B526-1ADB-460F-BD93-17010029DD82}" dt="2024-08-06T09:37:17.122" v="2314" actId="478"/>
          <ac:spMkLst>
            <pc:docMk/>
            <pc:sldMk cId="1322606557" sldId="270"/>
            <ac:spMk id="19" creationId="{7DCFB389-9E70-23F9-1D58-551C90E4EF37}"/>
          </ac:spMkLst>
        </pc:spChg>
        <pc:spChg chg="add mod topLvl">
          <ac:chgData name="Daisy Bao" userId="24adcc46-8e10-4d57-b14f-47d6fa482ac7" providerId="ADAL" clId="{05B4B526-1ADB-460F-BD93-17010029DD82}" dt="2024-07-29T09:35:30.001" v="724" actId="164"/>
          <ac:spMkLst>
            <pc:docMk/>
            <pc:sldMk cId="1322606557" sldId="270"/>
            <ac:spMk id="19" creationId="{F80F90A2-4BB8-9638-55F5-6FB5FB0F0D51}"/>
          </ac:spMkLst>
        </pc:spChg>
        <pc:spChg chg="del mod topLvl">
          <ac:chgData name="Daisy Bao" userId="24adcc46-8e10-4d57-b14f-47d6fa482ac7" providerId="ADAL" clId="{05B4B526-1ADB-460F-BD93-17010029DD82}" dt="2024-08-06T09:37:16.710" v="2313" actId="478"/>
          <ac:spMkLst>
            <pc:docMk/>
            <pc:sldMk cId="1322606557" sldId="270"/>
            <ac:spMk id="20" creationId="{185B8C81-2926-40B2-174F-B429EF75D3AD}"/>
          </ac:spMkLst>
        </pc:spChg>
        <pc:spChg chg="add mod topLvl">
          <ac:chgData name="Daisy Bao" userId="24adcc46-8e10-4d57-b14f-47d6fa482ac7" providerId="ADAL" clId="{05B4B526-1ADB-460F-BD93-17010029DD82}" dt="2024-07-29T09:35:30.001" v="724" actId="164"/>
          <ac:spMkLst>
            <pc:docMk/>
            <pc:sldMk cId="1322606557" sldId="270"/>
            <ac:spMk id="20" creationId="{CA14D76C-A809-5767-93DC-348506D0AF02}"/>
          </ac:spMkLst>
        </pc:spChg>
        <pc:spChg chg="add mod topLvl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21" creationId="{6D32B330-AF85-0970-E14C-F58E0EC59123}"/>
          </ac:spMkLst>
        </pc:spChg>
        <pc:spChg chg="add mod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22" creationId="{67F2B2BC-B4FE-0382-20E2-36FFC891E5B2}"/>
          </ac:spMkLst>
        </pc:spChg>
        <pc:spChg chg="del mod topLvl">
          <ac:chgData name="Daisy Bao" userId="24adcc46-8e10-4d57-b14f-47d6fa482ac7" providerId="ADAL" clId="{05B4B526-1ADB-460F-BD93-17010029DD82}" dt="2024-08-06T09:37:17.698" v="2315" actId="478"/>
          <ac:spMkLst>
            <pc:docMk/>
            <pc:sldMk cId="1322606557" sldId="270"/>
            <ac:spMk id="23" creationId="{E220A72A-652B-2690-640C-361F1C0CA4DC}"/>
          </ac:spMkLst>
        </pc:spChg>
        <pc:spChg chg="del mod topLvl">
          <ac:chgData name="Daisy Bao" userId="24adcc46-8e10-4d57-b14f-47d6fa482ac7" providerId="ADAL" clId="{05B4B526-1ADB-460F-BD93-17010029DD82}" dt="2024-07-29T08:50:01.868" v="153" actId="478"/>
          <ac:spMkLst>
            <pc:docMk/>
            <pc:sldMk cId="1322606557" sldId="270"/>
            <ac:spMk id="24" creationId="{A7D60646-CDD5-DA48-FB0E-AB0FF3600315}"/>
          </ac:spMkLst>
        </pc:spChg>
        <pc:spChg chg="del mod topLvl">
          <ac:chgData name="Daisy Bao" userId="24adcc46-8e10-4d57-b14f-47d6fa482ac7" providerId="ADAL" clId="{05B4B526-1ADB-460F-BD93-17010029DD82}" dt="2024-08-06T09:37:18.231" v="2316" actId="478"/>
          <ac:spMkLst>
            <pc:docMk/>
            <pc:sldMk cId="1322606557" sldId="270"/>
            <ac:spMk id="24" creationId="{C85E8007-8481-1770-CDAC-6D6098359A1C}"/>
          </ac:spMkLst>
        </pc:spChg>
        <pc:spChg chg="add del mod">
          <ac:chgData name="Daisy Bao" userId="24adcc46-8e10-4d57-b14f-47d6fa482ac7" providerId="ADAL" clId="{05B4B526-1ADB-460F-BD93-17010029DD82}" dt="2024-08-06T09:37:14.483" v="2310" actId="478"/>
          <ac:spMkLst>
            <pc:docMk/>
            <pc:sldMk cId="1322606557" sldId="270"/>
            <ac:spMk id="25" creationId="{C1D38623-1419-0F3F-12A3-43EE0AC39563}"/>
          </ac:spMkLst>
        </pc:spChg>
        <pc:spChg chg="add del mod">
          <ac:chgData name="Daisy Bao" userId="24adcc46-8e10-4d57-b14f-47d6fa482ac7" providerId="ADAL" clId="{05B4B526-1ADB-460F-BD93-17010029DD82}" dt="2024-08-06T09:33:59.691" v="2183" actId="478"/>
          <ac:spMkLst>
            <pc:docMk/>
            <pc:sldMk cId="1322606557" sldId="270"/>
            <ac:spMk id="26" creationId="{6A90369D-CE20-5A21-3901-7093606579E0}"/>
          </ac:spMkLst>
        </pc:spChg>
        <pc:spChg chg="add del mod">
          <ac:chgData name="Daisy Bao" userId="24adcc46-8e10-4d57-b14f-47d6fa482ac7" providerId="ADAL" clId="{05B4B526-1ADB-460F-BD93-17010029DD82}" dt="2024-08-06T09:46:37.771" v="2444" actId="21"/>
          <ac:spMkLst>
            <pc:docMk/>
            <pc:sldMk cId="1322606557" sldId="270"/>
            <ac:spMk id="28" creationId="{19A21168-E606-515F-E7BD-BC06086039B7}"/>
          </ac:spMkLst>
        </pc:spChg>
        <pc:spChg chg="add del mod">
          <ac:chgData name="Daisy Bao" userId="24adcc46-8e10-4d57-b14f-47d6fa482ac7" providerId="ADAL" clId="{05B4B526-1ADB-460F-BD93-17010029DD82}" dt="2024-08-06T09:46:51.672" v="2450" actId="21"/>
          <ac:spMkLst>
            <pc:docMk/>
            <pc:sldMk cId="1322606557" sldId="270"/>
            <ac:spMk id="29" creationId="{1C7A0C23-B6E3-7569-6A75-2BEB0D0FC0EF}"/>
          </ac:spMkLst>
        </pc:spChg>
        <pc:spChg chg="add del mod">
          <ac:chgData name="Daisy Bao" userId="24adcc46-8e10-4d57-b14f-47d6fa482ac7" providerId="ADAL" clId="{05B4B526-1ADB-460F-BD93-17010029DD82}" dt="2024-07-29T09:15:01.295" v="282" actId="478"/>
          <ac:spMkLst>
            <pc:docMk/>
            <pc:sldMk cId="1322606557" sldId="270"/>
            <ac:spMk id="29" creationId="{97456C05-10D0-39A1-6C80-1637BE12BBB7}"/>
          </ac:spMkLst>
        </pc:spChg>
        <pc:spChg chg="mod">
          <ac:chgData name="Daisy Bao" userId="24adcc46-8e10-4d57-b14f-47d6fa482ac7" providerId="ADAL" clId="{05B4B526-1ADB-460F-BD93-17010029DD82}" dt="2024-07-29T09:14:18.675" v="274"/>
          <ac:spMkLst>
            <pc:docMk/>
            <pc:sldMk cId="1322606557" sldId="270"/>
            <ac:spMk id="31" creationId="{F522D77A-E57C-B3AE-3AF3-D5F1EE09AA01}"/>
          </ac:spMkLst>
        </pc:spChg>
        <pc:spChg chg="mod">
          <ac:chgData name="Daisy Bao" userId="24adcc46-8e10-4d57-b14f-47d6fa482ac7" providerId="ADAL" clId="{05B4B526-1ADB-460F-BD93-17010029DD82}" dt="2024-07-29T09:14:18.675" v="274"/>
          <ac:spMkLst>
            <pc:docMk/>
            <pc:sldMk cId="1322606557" sldId="270"/>
            <ac:spMk id="32" creationId="{DAFF1DFB-B465-75C9-FFC2-C96F14302504}"/>
          </ac:spMkLst>
        </pc:spChg>
        <pc:spChg chg="add mod">
          <ac:chgData name="Daisy Bao" userId="24adcc46-8e10-4d57-b14f-47d6fa482ac7" providerId="ADAL" clId="{05B4B526-1ADB-460F-BD93-17010029DD82}" dt="2024-07-29T12:47:10.084" v="2094" actId="1076"/>
          <ac:spMkLst>
            <pc:docMk/>
            <pc:sldMk cId="1322606557" sldId="270"/>
            <ac:spMk id="33" creationId="{21FD5D16-7687-DA8E-7D3B-24AF36E2C25B}"/>
          </ac:spMkLst>
        </pc:spChg>
        <pc:spChg chg="add del mod">
          <ac:chgData name="Daisy Bao" userId="24adcc46-8e10-4d57-b14f-47d6fa482ac7" providerId="ADAL" clId="{05B4B526-1ADB-460F-BD93-17010029DD82}" dt="2024-07-29T09:26:37.225" v="494" actId="478"/>
          <ac:spMkLst>
            <pc:docMk/>
            <pc:sldMk cId="1322606557" sldId="270"/>
            <ac:spMk id="34" creationId="{51FB94B6-0EA0-0876-F4BE-8AE721C8107A}"/>
          </ac:spMkLst>
        </pc:spChg>
        <pc:spChg chg="add mod">
          <ac:chgData name="Daisy Bao" userId="24adcc46-8e10-4d57-b14f-47d6fa482ac7" providerId="ADAL" clId="{05B4B526-1ADB-460F-BD93-17010029DD82}" dt="2024-07-29T09:25:52.150" v="486" actId="164"/>
          <ac:spMkLst>
            <pc:docMk/>
            <pc:sldMk cId="1322606557" sldId="270"/>
            <ac:spMk id="35" creationId="{BD4A7857-E368-05F1-0C16-67B75AE61C1B}"/>
          </ac:spMkLst>
        </pc:spChg>
        <pc:spChg chg="add mod">
          <ac:chgData name="Daisy Bao" userId="24adcc46-8e10-4d57-b14f-47d6fa482ac7" providerId="ADAL" clId="{05B4B526-1ADB-460F-BD93-17010029DD82}" dt="2024-07-29T12:47:18.496" v="2096" actId="1076"/>
          <ac:spMkLst>
            <pc:docMk/>
            <pc:sldMk cId="1322606557" sldId="270"/>
            <ac:spMk id="39" creationId="{A192D9F5-5A45-FB35-3959-9D4A10A8544E}"/>
          </ac:spMkLst>
        </pc:spChg>
        <pc:spChg chg="add del mod">
          <ac:chgData name="Daisy Bao" userId="24adcc46-8e10-4d57-b14f-47d6fa482ac7" providerId="ADAL" clId="{05B4B526-1ADB-460F-BD93-17010029DD82}" dt="2024-07-29T09:41:59.404" v="902" actId="21"/>
          <ac:spMkLst>
            <pc:docMk/>
            <pc:sldMk cId="1322606557" sldId="270"/>
            <ac:spMk id="40" creationId="{C136EB67-3CFC-94E2-DECD-B8AD82E01045}"/>
          </ac:spMkLst>
        </pc:spChg>
        <pc:spChg chg="add mod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43" creationId="{F77A22DD-6B48-D2A5-DEE3-B84BF68452A3}"/>
          </ac:spMkLst>
        </pc:spChg>
        <pc:spChg chg="add mod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44" creationId="{BC61FC79-62E2-B3DC-BF2E-261FEEF82C39}"/>
          </ac:spMkLst>
        </pc:spChg>
        <pc:spChg chg="add mod">
          <ac:chgData name="Daisy Bao" userId="24adcc46-8e10-4d57-b14f-47d6fa482ac7" providerId="ADAL" clId="{05B4B526-1ADB-460F-BD93-17010029DD82}" dt="2024-07-29T12:47:20.443" v="2097" actId="1076"/>
          <ac:spMkLst>
            <pc:docMk/>
            <pc:sldMk cId="1322606557" sldId="270"/>
            <ac:spMk id="45" creationId="{273D7B89-2BA6-614C-6532-0BCC3B11F339}"/>
          </ac:spMkLst>
        </pc:spChg>
        <pc:spChg chg="mod">
          <ac:chgData name="Daisy Bao" userId="24adcc46-8e10-4d57-b14f-47d6fa482ac7" providerId="ADAL" clId="{05B4B526-1ADB-460F-BD93-17010029DD82}" dt="2024-07-29T09:42:23.882" v="907" actId="1076"/>
          <ac:spMkLst>
            <pc:docMk/>
            <pc:sldMk cId="1322606557" sldId="270"/>
            <ac:spMk id="48" creationId="{F80F90A2-4BB8-9638-55F5-6FB5FB0F0D51}"/>
          </ac:spMkLst>
        </pc:spChg>
        <pc:spChg chg="mod">
          <ac:chgData name="Daisy Bao" userId="24adcc46-8e10-4d57-b14f-47d6fa482ac7" providerId="ADAL" clId="{05B4B526-1ADB-460F-BD93-17010029DD82}" dt="2024-07-29T09:42:38.071" v="910" actId="20577"/>
          <ac:spMkLst>
            <pc:docMk/>
            <pc:sldMk cId="1322606557" sldId="270"/>
            <ac:spMk id="49" creationId="{CA14D76C-A809-5767-93DC-348506D0AF02}"/>
          </ac:spMkLst>
        </pc:spChg>
        <pc:spChg chg="add mod">
          <ac:chgData name="Daisy Bao" userId="24adcc46-8e10-4d57-b14f-47d6fa482ac7" providerId="ADAL" clId="{05B4B526-1ADB-460F-BD93-17010029DD82}" dt="2024-07-29T09:43:13.567" v="917" actId="1076"/>
          <ac:spMkLst>
            <pc:docMk/>
            <pc:sldMk cId="1322606557" sldId="270"/>
            <ac:spMk id="51" creationId="{C136EB67-3CFC-94E2-DECD-B8AD82E01045}"/>
          </ac:spMkLst>
        </pc:spChg>
        <pc:spChg chg="add mod">
          <ac:chgData name="Daisy Bao" userId="24adcc46-8e10-4d57-b14f-47d6fa482ac7" providerId="ADAL" clId="{05B4B526-1ADB-460F-BD93-17010029DD82}" dt="2024-07-29T09:52:41.372" v="1053" actId="164"/>
          <ac:spMkLst>
            <pc:docMk/>
            <pc:sldMk cId="1322606557" sldId="270"/>
            <ac:spMk id="53" creationId="{DD199C79-A379-3858-DC54-2DA5BA596FF3}"/>
          </ac:spMkLst>
        </pc:spChg>
        <pc:spChg chg="add mod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64" creationId="{AABA6AC2-88B1-9840-9C08-5448715B78A7}"/>
          </ac:spMkLst>
        </pc:spChg>
        <pc:spChg chg="add mod">
          <ac:chgData name="Daisy Bao" userId="24adcc46-8e10-4d57-b14f-47d6fa482ac7" providerId="ADAL" clId="{05B4B526-1ADB-460F-BD93-17010029DD82}" dt="2024-07-29T12:46:00.374" v="2078" actId="1076"/>
          <ac:spMkLst>
            <pc:docMk/>
            <pc:sldMk cId="1322606557" sldId="270"/>
            <ac:spMk id="65" creationId="{01FB44FF-C4D5-572D-10B3-B5C837C9CEA7}"/>
          </ac:spMkLst>
        </pc:spChg>
        <pc:spChg chg="add mod">
          <ac:chgData name="Daisy Bao" userId="24adcc46-8e10-4d57-b14f-47d6fa482ac7" providerId="ADAL" clId="{05B4B526-1ADB-460F-BD93-17010029DD82}" dt="2024-07-29T12:46:57.810" v="2093" actId="20577"/>
          <ac:spMkLst>
            <pc:docMk/>
            <pc:sldMk cId="1322606557" sldId="270"/>
            <ac:spMk id="66" creationId="{35E34404-44F0-ED09-14AA-70728AE8AF50}"/>
          </ac:spMkLst>
        </pc:spChg>
        <pc:spChg chg="add mod">
          <ac:chgData name="Daisy Bao" userId="24adcc46-8e10-4d57-b14f-47d6fa482ac7" providerId="ADAL" clId="{05B4B526-1ADB-460F-BD93-17010029DD82}" dt="2024-07-29T12:45:51.141" v="2077" actId="1076"/>
          <ac:spMkLst>
            <pc:docMk/>
            <pc:sldMk cId="1322606557" sldId="270"/>
            <ac:spMk id="67" creationId="{34AC9B32-EFCA-93A1-93BB-C44A736E6B23}"/>
          </ac:spMkLst>
        </pc:spChg>
        <pc:spChg chg="add del mod ord">
          <ac:chgData name="Daisy Bao" userId="24adcc46-8e10-4d57-b14f-47d6fa482ac7" providerId="ADAL" clId="{05B4B526-1ADB-460F-BD93-17010029DD82}" dt="2024-07-29T09:52:57.588" v="1056" actId="478"/>
          <ac:spMkLst>
            <pc:docMk/>
            <pc:sldMk cId="1322606557" sldId="270"/>
            <ac:spMk id="68" creationId="{FBF5C5F9-4C24-1C9C-B507-A7619697CE37}"/>
          </ac:spMkLst>
        </pc:spChg>
        <pc:spChg chg="add del mod ord">
          <ac:chgData name="Daisy Bao" userId="24adcc46-8e10-4d57-b14f-47d6fa482ac7" providerId="ADAL" clId="{05B4B526-1ADB-460F-BD93-17010029DD82}" dt="2024-08-06T09:44:07.146" v="2408" actId="478"/>
          <ac:spMkLst>
            <pc:docMk/>
            <pc:sldMk cId="1322606557" sldId="270"/>
            <ac:spMk id="70" creationId="{9E4B6983-71E3-6B23-20E2-81FC8123155C}"/>
          </ac:spMkLst>
        </pc:spChg>
        <pc:spChg chg="add mod">
          <ac:chgData name="Daisy Bao" userId="24adcc46-8e10-4d57-b14f-47d6fa482ac7" providerId="ADAL" clId="{05B4B526-1ADB-460F-BD93-17010029DD82}" dt="2024-07-29T09:58:32.445" v="1324" actId="164"/>
          <ac:spMkLst>
            <pc:docMk/>
            <pc:sldMk cId="1322606557" sldId="270"/>
            <ac:spMk id="71" creationId="{563DB9D7-6BA1-5AA6-C9E0-3BE39801156B}"/>
          </ac:spMkLst>
        </pc:spChg>
        <pc:spChg chg="add mod">
          <ac:chgData name="Daisy Bao" userId="24adcc46-8e10-4d57-b14f-47d6fa482ac7" providerId="ADAL" clId="{05B4B526-1ADB-460F-BD93-17010029DD82}" dt="2024-07-29T09:58:32.445" v="1324" actId="164"/>
          <ac:spMkLst>
            <pc:docMk/>
            <pc:sldMk cId="1322606557" sldId="270"/>
            <ac:spMk id="72" creationId="{FE50297A-7CA4-E526-AB5F-E887F231A905}"/>
          </ac:spMkLst>
        </pc:spChg>
        <pc:spChg chg="add del mod">
          <ac:chgData name="Daisy Bao" userId="24adcc46-8e10-4d57-b14f-47d6fa482ac7" providerId="ADAL" clId="{05B4B526-1ADB-460F-BD93-17010029DD82}" dt="2024-07-29T12:47:42.078" v="2098" actId="478"/>
          <ac:spMkLst>
            <pc:docMk/>
            <pc:sldMk cId="1322606557" sldId="270"/>
            <ac:spMk id="74" creationId="{FD9D0D0B-95E6-C61C-A1BB-95BC45B970FD}"/>
          </ac:spMkLst>
        </pc:spChg>
        <pc:spChg chg="add mod">
          <ac:chgData name="Daisy Bao" userId="24adcc46-8e10-4d57-b14f-47d6fa482ac7" providerId="ADAL" clId="{05B4B526-1ADB-460F-BD93-17010029DD82}" dt="2024-07-29T09:58:32.445" v="1324" actId="164"/>
          <ac:spMkLst>
            <pc:docMk/>
            <pc:sldMk cId="1322606557" sldId="270"/>
            <ac:spMk id="75" creationId="{993C3E88-FADE-3F9D-37D4-F3155030801D}"/>
          </ac:spMkLst>
        </pc:spChg>
        <pc:spChg chg="mod">
          <ac:chgData name="Daisy Bao" userId="24adcc46-8e10-4d57-b14f-47d6fa482ac7" providerId="ADAL" clId="{05B4B526-1ADB-460F-BD93-17010029DD82}" dt="2024-07-29T09:58:48.082" v="1332"/>
          <ac:spMkLst>
            <pc:docMk/>
            <pc:sldMk cId="1322606557" sldId="270"/>
            <ac:spMk id="78" creationId="{563DB9D7-6BA1-5AA6-C9E0-3BE39801156B}"/>
          </ac:spMkLst>
        </pc:spChg>
        <pc:spChg chg="mod">
          <ac:chgData name="Daisy Bao" userId="24adcc46-8e10-4d57-b14f-47d6fa482ac7" providerId="ADAL" clId="{05B4B526-1ADB-460F-BD93-17010029DD82}" dt="2024-07-29T09:58:48.082" v="1332"/>
          <ac:spMkLst>
            <pc:docMk/>
            <pc:sldMk cId="1322606557" sldId="270"/>
            <ac:spMk id="79" creationId="{FE50297A-7CA4-E526-AB5F-E887F231A905}"/>
          </ac:spMkLst>
        </pc:spChg>
        <pc:spChg chg="mod">
          <ac:chgData name="Daisy Bao" userId="24adcc46-8e10-4d57-b14f-47d6fa482ac7" providerId="ADAL" clId="{05B4B526-1ADB-460F-BD93-17010029DD82}" dt="2024-07-29T09:58:48.082" v="1332"/>
          <ac:spMkLst>
            <pc:docMk/>
            <pc:sldMk cId="1322606557" sldId="270"/>
            <ac:spMk id="81" creationId="{993C3E88-FADE-3F9D-37D4-F3155030801D}"/>
          </ac:spMkLst>
        </pc:spChg>
        <pc:spChg chg="del">
          <ac:chgData name="Daisy Bao" userId="24adcc46-8e10-4d57-b14f-47d6fa482ac7" providerId="ADAL" clId="{05B4B526-1ADB-460F-BD93-17010029DD82}" dt="2024-07-29T08:43:52.111" v="117" actId="478"/>
          <ac:spMkLst>
            <pc:docMk/>
            <pc:sldMk cId="1322606557" sldId="270"/>
            <ac:spMk id="99" creationId="{D96D13A1-8674-829F-5F45-14CECB9BD44F}"/>
          </ac:spMkLst>
        </pc:spChg>
        <pc:grpChg chg="add del mod">
          <ac:chgData name="Daisy Bao" userId="24adcc46-8e10-4d57-b14f-47d6fa482ac7" providerId="ADAL" clId="{05B4B526-1ADB-460F-BD93-17010029DD82}" dt="2024-07-29T08:47:04.262" v="121" actId="165"/>
          <ac:grpSpMkLst>
            <pc:docMk/>
            <pc:sldMk cId="1322606557" sldId="270"/>
            <ac:grpSpMk id="2" creationId="{A0F8DBB0-CF15-2BDB-5F11-7DA3E043B200}"/>
          </ac:grpSpMkLst>
        </pc:grpChg>
        <pc:grpChg chg="del mod">
          <ac:chgData name="Daisy Bao" userId="24adcc46-8e10-4d57-b14f-47d6fa482ac7" providerId="ADAL" clId="{05B4B526-1ADB-460F-BD93-17010029DD82}" dt="2024-08-06T09:29:55.156" v="2142" actId="165"/>
          <ac:grpSpMkLst>
            <pc:docMk/>
            <pc:sldMk cId="1322606557" sldId="270"/>
            <ac:grpSpMk id="11" creationId="{4F35A80B-324B-CCB3-7E95-69FA6C7C984C}"/>
          </ac:grpSpMkLst>
        </pc:grpChg>
        <pc:grpChg chg="add mod">
          <ac:chgData name="Daisy Bao" userId="24adcc46-8e10-4d57-b14f-47d6fa482ac7" providerId="ADAL" clId="{05B4B526-1ADB-460F-BD93-17010029DD82}" dt="2024-07-29T08:48:40.826" v="135" actId="164"/>
          <ac:grpSpMkLst>
            <pc:docMk/>
            <pc:sldMk cId="1322606557" sldId="270"/>
            <ac:grpSpMk id="11" creationId="{6122B5BB-0C46-2BEF-0424-F6E9364BA55B}"/>
          </ac:grpSpMkLst>
        </pc:grpChg>
        <pc:grpChg chg="add mod">
          <ac:chgData name="Daisy Bao" userId="24adcc46-8e10-4d57-b14f-47d6fa482ac7" providerId="ADAL" clId="{05B4B526-1ADB-460F-BD93-17010029DD82}" dt="2024-08-06T09:22:53.363" v="2104" actId="1076"/>
          <ac:grpSpMkLst>
            <pc:docMk/>
            <pc:sldMk cId="1322606557" sldId="270"/>
            <ac:grpSpMk id="12" creationId="{854407EA-D0E3-3CCD-9023-498E48D7D40D}"/>
          </ac:grpSpMkLst>
        </pc:grpChg>
        <pc:grpChg chg="del mod topLvl">
          <ac:chgData name="Daisy Bao" userId="24adcc46-8e10-4d57-b14f-47d6fa482ac7" providerId="ADAL" clId="{05B4B526-1ADB-460F-BD93-17010029DD82}" dt="2024-07-29T08:50:00.308" v="152" actId="478"/>
          <ac:grpSpMkLst>
            <pc:docMk/>
            <pc:sldMk cId="1322606557" sldId="270"/>
            <ac:grpSpMk id="25" creationId="{9B4D4BD7-1AC2-A23E-BA1A-90CD4543F4B3}"/>
          </ac:grpSpMkLst>
        </pc:grpChg>
        <pc:grpChg chg="add del mod">
          <ac:chgData name="Daisy Bao" userId="24adcc46-8e10-4d57-b14f-47d6fa482ac7" providerId="ADAL" clId="{05B4B526-1ADB-460F-BD93-17010029DD82}" dt="2024-07-29T09:19:36.080" v="361" actId="478"/>
          <ac:grpSpMkLst>
            <pc:docMk/>
            <pc:sldMk cId="1322606557" sldId="270"/>
            <ac:grpSpMk id="30" creationId="{7059996B-D834-C941-B0AE-16A3AC73BA3E}"/>
          </ac:grpSpMkLst>
        </pc:grpChg>
        <pc:grpChg chg="add mod ord">
          <ac:chgData name="Daisy Bao" userId="24adcc46-8e10-4d57-b14f-47d6fa482ac7" providerId="ADAL" clId="{05B4B526-1ADB-460F-BD93-17010029DD82}" dt="2024-07-29T09:33:33.378" v="673" actId="164"/>
          <ac:grpSpMkLst>
            <pc:docMk/>
            <pc:sldMk cId="1322606557" sldId="270"/>
            <ac:grpSpMk id="36" creationId="{E438F064-8209-987E-93F6-4FE4A0364BA6}"/>
          </ac:grpSpMkLst>
        </pc:grpChg>
        <pc:grpChg chg="add del mod">
          <ac:chgData name="Daisy Bao" userId="24adcc46-8e10-4d57-b14f-47d6fa482ac7" providerId="ADAL" clId="{05B4B526-1ADB-460F-BD93-17010029DD82}" dt="2024-07-29T09:29:54.443" v="600" actId="165"/>
          <ac:grpSpMkLst>
            <pc:docMk/>
            <pc:sldMk cId="1322606557" sldId="270"/>
            <ac:grpSpMk id="37" creationId="{D233A9A2-91DE-6CA0-2279-78BCB0EC8FFF}"/>
          </ac:grpSpMkLst>
        </pc:grpChg>
        <pc:grpChg chg="add del mod">
          <ac:chgData name="Daisy Bao" userId="24adcc46-8e10-4d57-b14f-47d6fa482ac7" providerId="ADAL" clId="{05B4B526-1ADB-460F-BD93-17010029DD82}" dt="2024-07-29T09:44:45.340" v="932" actId="478"/>
          <ac:grpSpMkLst>
            <pc:docMk/>
            <pc:sldMk cId="1322606557" sldId="270"/>
            <ac:grpSpMk id="38" creationId="{03280339-AE46-57EA-5A6B-D2C125821364}"/>
          </ac:grpSpMkLst>
        </pc:grpChg>
        <pc:grpChg chg="add mod">
          <ac:chgData name="Daisy Bao" userId="24adcc46-8e10-4d57-b14f-47d6fa482ac7" providerId="ADAL" clId="{05B4B526-1ADB-460F-BD93-17010029DD82}" dt="2024-07-29T09:52:41.372" v="1053" actId="164"/>
          <ac:grpSpMkLst>
            <pc:docMk/>
            <pc:sldMk cId="1322606557" sldId="270"/>
            <ac:grpSpMk id="41" creationId="{5682DC15-6363-573C-3E7C-2979D575B184}"/>
          </ac:grpSpMkLst>
        </pc:grpChg>
        <pc:grpChg chg="add del mod">
          <ac:chgData name="Daisy Bao" userId="24adcc46-8e10-4d57-b14f-47d6fa482ac7" providerId="ADAL" clId="{05B4B526-1ADB-460F-BD93-17010029DD82}" dt="2024-07-29T09:41:25.599" v="889" actId="21"/>
          <ac:grpSpMkLst>
            <pc:docMk/>
            <pc:sldMk cId="1322606557" sldId="270"/>
            <ac:grpSpMk id="42" creationId="{CBFA9C0F-334A-C83A-AD8E-593CEC2E12C7}"/>
          </ac:grpSpMkLst>
        </pc:grpChg>
        <pc:grpChg chg="add mod">
          <ac:chgData name="Daisy Bao" userId="24adcc46-8e10-4d57-b14f-47d6fa482ac7" providerId="ADAL" clId="{05B4B526-1ADB-460F-BD93-17010029DD82}" dt="2024-07-29T09:42:10.526" v="905" actId="164"/>
          <ac:grpSpMkLst>
            <pc:docMk/>
            <pc:sldMk cId="1322606557" sldId="270"/>
            <ac:grpSpMk id="46" creationId="{CBFA9C0F-334A-C83A-AD8E-593CEC2E12C7}"/>
          </ac:grpSpMkLst>
        </pc:grpChg>
        <pc:grpChg chg="add mod">
          <ac:chgData name="Daisy Bao" userId="24adcc46-8e10-4d57-b14f-47d6fa482ac7" providerId="ADAL" clId="{05B4B526-1ADB-460F-BD93-17010029DD82}" dt="2024-07-29T09:52:41.372" v="1053" actId="164"/>
          <ac:grpSpMkLst>
            <pc:docMk/>
            <pc:sldMk cId="1322606557" sldId="270"/>
            <ac:grpSpMk id="52" creationId="{E48CCC0D-F16D-9392-BA4D-C6260F062AB2}"/>
          </ac:grpSpMkLst>
        </pc:grpChg>
        <pc:grpChg chg="add del mod">
          <ac:chgData name="Daisy Bao" userId="24adcc46-8e10-4d57-b14f-47d6fa482ac7" providerId="ADAL" clId="{05B4B526-1ADB-460F-BD93-17010029DD82}" dt="2024-08-06T09:43:05.334" v="2395" actId="478"/>
          <ac:grpSpMkLst>
            <pc:docMk/>
            <pc:sldMk cId="1322606557" sldId="270"/>
            <ac:grpSpMk id="69" creationId="{054BD18E-AECF-4A53-CA5C-BE679B15F86C}"/>
          </ac:grpSpMkLst>
        </pc:grpChg>
        <pc:grpChg chg="add del mod">
          <ac:chgData name="Daisy Bao" userId="24adcc46-8e10-4d57-b14f-47d6fa482ac7" providerId="ADAL" clId="{05B4B526-1ADB-460F-BD93-17010029DD82}" dt="2024-07-29T09:58:33.409" v="1325" actId="21"/>
          <ac:grpSpMkLst>
            <pc:docMk/>
            <pc:sldMk cId="1322606557" sldId="270"/>
            <ac:grpSpMk id="76" creationId="{48121C04-0735-6CF3-347B-2148C7CAC6E8}"/>
          </ac:grpSpMkLst>
        </pc:grpChg>
        <pc:grpChg chg="add del mod">
          <ac:chgData name="Daisy Bao" userId="24adcc46-8e10-4d57-b14f-47d6fa482ac7" providerId="ADAL" clId="{05B4B526-1ADB-460F-BD93-17010029DD82}" dt="2024-07-29T09:58:54.233" v="1334" actId="21"/>
          <ac:grpSpMkLst>
            <pc:docMk/>
            <pc:sldMk cId="1322606557" sldId="270"/>
            <ac:grpSpMk id="77" creationId="{48121C04-0735-6CF3-347B-2148C7CAC6E8}"/>
          </ac:grpSpMkLst>
        </pc:grpChg>
        <pc:graphicFrameChg chg="add del mod modGraphic">
          <ac:chgData name="Daisy Bao" userId="24adcc46-8e10-4d57-b14f-47d6fa482ac7" providerId="ADAL" clId="{05B4B526-1ADB-460F-BD93-17010029DD82}" dt="2024-08-06T09:28:10.284" v="2141" actId="18245"/>
          <ac:graphicFrameMkLst>
            <pc:docMk/>
            <pc:sldMk cId="1322606557" sldId="270"/>
            <ac:graphicFrameMk id="2" creationId="{9EA999D3-5027-7714-6FBF-F78CDEF37631}"/>
          </ac:graphicFrameMkLst>
        </pc:graphicFrameChg>
        <pc:graphicFrameChg chg="mod">
          <ac:chgData name="Daisy Bao" userId="24adcc46-8e10-4d57-b14f-47d6fa482ac7" providerId="ADAL" clId="{05B4B526-1ADB-460F-BD93-17010029DD82}" dt="2024-07-29T09:49:34.463" v="1025" actId="1076"/>
          <ac:graphicFrameMkLst>
            <pc:docMk/>
            <pc:sldMk cId="1322606557" sldId="270"/>
            <ac:graphicFrameMk id="6" creationId="{E8ED4B3D-46B1-A527-7E4D-10CA229C2CF6}"/>
          </ac:graphicFrameMkLst>
        </pc:graphicFrameChg>
        <pc:graphicFrameChg chg="add mod modGraphic">
          <ac:chgData name="Daisy Bao" userId="24adcc46-8e10-4d57-b14f-47d6fa482ac7" providerId="ADAL" clId="{05B4B526-1ADB-460F-BD93-17010029DD82}" dt="2024-08-06T09:44:00.765" v="2407" actId="20577"/>
          <ac:graphicFrameMkLst>
            <pc:docMk/>
            <pc:sldMk cId="1322606557" sldId="270"/>
            <ac:graphicFrameMk id="27" creationId="{19FC56CB-6F7A-D3F2-B310-F3B09241CB3A}"/>
          </ac:graphicFrameMkLst>
        </pc:graphicFrameChg>
        <pc:graphicFrameChg chg="add del mod">
          <ac:chgData name="Daisy Bao" userId="24adcc46-8e10-4d57-b14f-47d6fa482ac7" providerId="ADAL" clId="{05B4B526-1ADB-460F-BD93-17010029DD82}" dt="2024-08-06T09:47:29.310" v="2464" actId="21"/>
          <ac:graphicFrameMkLst>
            <pc:docMk/>
            <pc:sldMk cId="1322606557" sldId="270"/>
            <ac:graphicFrameMk id="30" creationId="{5B64860D-F9EE-29DD-4443-721432A18759}"/>
          </ac:graphicFrameMkLst>
        </pc:graphicFrameChg>
        <pc:picChg chg="add mod">
          <ac:chgData name="Daisy Bao" userId="24adcc46-8e10-4d57-b14f-47d6fa482ac7" providerId="ADAL" clId="{05B4B526-1ADB-460F-BD93-17010029DD82}" dt="2024-07-29T09:50:49.350" v="1032" actId="1076"/>
          <ac:picMkLst>
            <pc:docMk/>
            <pc:sldMk cId="1322606557" sldId="270"/>
            <ac:picMk id="8" creationId="{8D775278-C95E-3042-EFBB-5398419681C6}"/>
          </ac:picMkLst>
        </pc:picChg>
        <pc:picChg chg="add mod">
          <ac:chgData name="Daisy Bao" userId="24adcc46-8e10-4d57-b14f-47d6fa482ac7" providerId="ADAL" clId="{05B4B526-1ADB-460F-BD93-17010029DD82}" dt="2024-07-29T12:45:28.274" v="2072" actId="1076"/>
          <ac:picMkLst>
            <pc:docMk/>
            <pc:sldMk cId="1322606557" sldId="270"/>
            <ac:picMk id="14" creationId="{67A87F50-4E11-9625-741D-D5FD0CFE2BB3}"/>
          </ac:picMkLst>
        </pc:picChg>
        <pc:picChg chg="add mod">
          <ac:chgData name="Daisy Bao" userId="24adcc46-8e10-4d57-b14f-47d6fa482ac7" providerId="ADAL" clId="{05B4B526-1ADB-460F-BD93-17010029DD82}" dt="2024-07-29T12:45:37.470" v="2076" actId="1036"/>
          <ac:picMkLst>
            <pc:docMk/>
            <pc:sldMk cId="1322606557" sldId="270"/>
            <ac:picMk id="15" creationId="{5AC1088C-71E0-AB5C-9739-2AF0CA5966D8}"/>
          </ac:picMkLst>
        </pc:picChg>
        <pc:picChg chg="add mod">
          <ac:chgData name="Daisy Bao" userId="24adcc46-8e10-4d57-b14f-47d6fa482ac7" providerId="ADAL" clId="{05B4B526-1ADB-460F-BD93-17010029DD82}" dt="2024-07-29T09:35:30.001" v="724" actId="164"/>
          <ac:picMkLst>
            <pc:docMk/>
            <pc:sldMk cId="1322606557" sldId="270"/>
            <ac:picMk id="16" creationId="{2D94352C-8DB8-43EF-A1E2-9174450AE7BF}"/>
          </ac:picMkLst>
        </pc:picChg>
        <pc:picChg chg="del mod topLvl">
          <ac:chgData name="Daisy Bao" userId="24adcc46-8e10-4d57-b14f-47d6fa482ac7" providerId="ADAL" clId="{05B4B526-1ADB-460F-BD93-17010029DD82}" dt="2024-07-29T08:49:59.172" v="151" actId="478"/>
          <ac:picMkLst>
            <pc:docMk/>
            <pc:sldMk cId="1322606557" sldId="270"/>
            <ac:picMk id="23" creationId="{7066A501-F379-925A-9DB4-64DE29CE6CB4}"/>
          </ac:picMkLst>
        </pc:picChg>
        <pc:picChg chg="add mod topLvl">
          <ac:chgData name="Daisy Bao" userId="24adcc46-8e10-4d57-b14f-47d6fa482ac7" providerId="ADAL" clId="{05B4B526-1ADB-460F-BD93-17010029DD82}" dt="2024-07-29T09:35:30.001" v="724" actId="164"/>
          <ac:picMkLst>
            <pc:docMk/>
            <pc:sldMk cId="1322606557" sldId="270"/>
            <ac:picMk id="26" creationId="{FA8693BF-A444-3D8D-AB87-612403C72289}"/>
          </ac:picMkLst>
        </pc:picChg>
        <pc:picChg chg="add del mod topLvl">
          <ac:chgData name="Daisy Bao" userId="24adcc46-8e10-4d57-b14f-47d6fa482ac7" providerId="ADAL" clId="{05B4B526-1ADB-460F-BD93-17010029DD82}" dt="2024-07-29T09:44:45.340" v="932" actId="478"/>
          <ac:picMkLst>
            <pc:docMk/>
            <pc:sldMk cId="1322606557" sldId="270"/>
            <ac:picMk id="27" creationId="{C7816D76-6EA5-903A-81D6-094784A11062}"/>
          </ac:picMkLst>
        </pc:picChg>
        <pc:picChg chg="add del mod">
          <ac:chgData name="Daisy Bao" userId="24adcc46-8e10-4d57-b14f-47d6fa482ac7" providerId="ADAL" clId="{05B4B526-1ADB-460F-BD93-17010029DD82}" dt="2024-07-29T09:40:11.961" v="867" actId="478"/>
          <ac:picMkLst>
            <pc:docMk/>
            <pc:sldMk cId="1322606557" sldId="270"/>
            <ac:picMk id="28" creationId="{9FF671F6-DF93-A249-6E81-FBCF2D8E69A3}"/>
          </ac:picMkLst>
        </pc:picChg>
        <pc:picChg chg="add mod">
          <ac:chgData name="Daisy Bao" userId="24adcc46-8e10-4d57-b14f-47d6fa482ac7" providerId="ADAL" clId="{05B4B526-1ADB-460F-BD93-17010029DD82}" dt="2024-08-06T09:48:46.760" v="2477" actId="1076"/>
          <ac:picMkLst>
            <pc:docMk/>
            <pc:sldMk cId="1322606557" sldId="270"/>
            <ac:picMk id="31" creationId="{51921505-313B-F97C-5DFE-A7C5A8D36FF1}"/>
          </ac:picMkLst>
        </pc:picChg>
        <pc:picChg chg="mod">
          <ac:chgData name="Daisy Bao" userId="24adcc46-8e10-4d57-b14f-47d6fa482ac7" providerId="ADAL" clId="{05B4B526-1ADB-460F-BD93-17010029DD82}" dt="2024-07-29T12:44:37.102" v="2065" actId="1076"/>
          <ac:picMkLst>
            <pc:docMk/>
            <pc:sldMk cId="1322606557" sldId="270"/>
            <ac:picMk id="47" creationId="{2D94352C-8DB8-43EF-A1E2-9174450AE7BF}"/>
          </ac:picMkLst>
        </pc:picChg>
        <pc:picChg chg="del mod">
          <ac:chgData name="Daisy Bao" userId="24adcc46-8e10-4d57-b14f-47d6fa482ac7" providerId="ADAL" clId="{05B4B526-1ADB-460F-BD93-17010029DD82}" dt="2024-07-29T09:41:29.075" v="891" actId="478"/>
          <ac:picMkLst>
            <pc:docMk/>
            <pc:sldMk cId="1322606557" sldId="270"/>
            <ac:picMk id="50" creationId="{FA8693BF-A444-3D8D-AB87-612403C72289}"/>
          </ac:picMkLst>
        </pc:picChg>
        <pc:picChg chg="add mod">
          <ac:chgData name="Daisy Bao" userId="24adcc46-8e10-4d57-b14f-47d6fa482ac7" providerId="ADAL" clId="{05B4B526-1ADB-460F-BD93-17010029DD82}" dt="2024-07-29T09:58:32.445" v="1324" actId="164"/>
          <ac:picMkLst>
            <pc:docMk/>
            <pc:sldMk cId="1322606557" sldId="270"/>
            <ac:picMk id="73" creationId="{3ED84A37-E1AA-27DD-C2D1-FBE8CF7983B7}"/>
          </ac:picMkLst>
        </pc:picChg>
        <pc:picChg chg="mod">
          <ac:chgData name="Daisy Bao" userId="24adcc46-8e10-4d57-b14f-47d6fa482ac7" providerId="ADAL" clId="{05B4B526-1ADB-460F-BD93-17010029DD82}" dt="2024-07-29T09:58:48.082" v="1332"/>
          <ac:picMkLst>
            <pc:docMk/>
            <pc:sldMk cId="1322606557" sldId="270"/>
            <ac:picMk id="80" creationId="{3ED84A37-E1AA-27DD-C2D1-FBE8CF7983B7}"/>
          </ac:picMkLst>
        </pc:picChg>
        <pc:picChg chg="add del mod">
          <ac:chgData name="Daisy Bao" userId="24adcc46-8e10-4d57-b14f-47d6fa482ac7" providerId="ADAL" clId="{05B4B526-1ADB-460F-BD93-17010029DD82}" dt="2024-08-06T09:48:20.973" v="2472" actId="21"/>
          <ac:picMkLst>
            <pc:docMk/>
            <pc:sldMk cId="1322606557" sldId="270"/>
            <ac:picMk id="1026" creationId="{51921505-313B-F97C-5DFE-A7C5A8D36FF1}"/>
          </ac:picMkLst>
        </pc:picChg>
        <pc:cxnChg chg="add del mod">
          <ac:chgData name="Daisy Bao" userId="24adcc46-8e10-4d57-b14f-47d6fa482ac7" providerId="ADAL" clId="{05B4B526-1ADB-460F-BD93-17010029DD82}" dt="2024-07-29T11:20:11.329" v="1860" actId="478"/>
          <ac:cxnSpMkLst>
            <pc:docMk/>
            <pc:sldMk cId="1322606557" sldId="270"/>
            <ac:cxnSpMk id="55" creationId="{A99CA0CA-CABC-EAD7-452D-C8995CB1022B}"/>
          </ac:cxnSpMkLst>
        </pc:cxnChg>
        <pc:cxnChg chg="add del mod">
          <ac:chgData name="Daisy Bao" userId="24adcc46-8e10-4d57-b14f-47d6fa482ac7" providerId="ADAL" clId="{05B4B526-1ADB-460F-BD93-17010029DD82}" dt="2024-07-29T11:20:15.001" v="1861" actId="478"/>
          <ac:cxnSpMkLst>
            <pc:docMk/>
            <pc:sldMk cId="1322606557" sldId="270"/>
            <ac:cxnSpMk id="60" creationId="{0F19B9F3-0125-C5EF-B625-CDF7AFDF92B9}"/>
          </ac:cxnSpMkLst>
        </pc:cxnChg>
        <pc:cxnChg chg="add del mod">
          <ac:chgData name="Daisy Bao" userId="24adcc46-8e10-4d57-b14f-47d6fa482ac7" providerId="ADAL" clId="{05B4B526-1ADB-460F-BD93-17010029DD82}" dt="2024-07-29T09:44:36.983" v="931" actId="478"/>
          <ac:cxnSpMkLst>
            <pc:docMk/>
            <pc:sldMk cId="1322606557" sldId="270"/>
            <ac:cxnSpMk id="63" creationId="{11E047CE-08E2-CFFF-3EF8-C3D516D74475}"/>
          </ac:cxnSpMkLst>
        </pc:cxnChg>
      </pc:sldChg>
      <pc:sldChg chg="addSp modSp mod">
        <pc:chgData name="Daisy Bao" userId="24adcc46-8e10-4d57-b14f-47d6fa482ac7" providerId="ADAL" clId="{05B4B526-1ADB-460F-BD93-17010029DD82}" dt="2024-07-29T10:04:01.523" v="1505" actId="13926"/>
        <pc:sldMkLst>
          <pc:docMk/>
          <pc:sldMk cId="3047440262" sldId="272"/>
        </pc:sldMkLst>
        <pc:spChg chg="mod">
          <ac:chgData name="Daisy Bao" userId="24adcc46-8e10-4d57-b14f-47d6fa482ac7" providerId="ADAL" clId="{05B4B526-1ADB-460F-BD93-17010029DD82}" dt="2024-07-29T10:01:09.178" v="1339" actId="403"/>
          <ac:spMkLst>
            <pc:docMk/>
            <pc:sldMk cId="3047440262" sldId="272"/>
            <ac:spMk id="3" creationId="{31234FF5-82FF-457E-87F7-05E3B78A7DB3}"/>
          </ac:spMkLst>
        </pc:spChg>
        <pc:spChg chg="add mod">
          <ac:chgData name="Daisy Bao" userId="24adcc46-8e10-4d57-b14f-47d6fa482ac7" providerId="ADAL" clId="{05B4B526-1ADB-460F-BD93-17010029DD82}" dt="2024-07-29T10:04:01.523" v="1505" actId="13926"/>
          <ac:spMkLst>
            <pc:docMk/>
            <pc:sldMk cId="3047440262" sldId="272"/>
            <ac:spMk id="4" creationId="{51F958A5-282A-B692-CF8C-F3CC2B48985D}"/>
          </ac:spMkLst>
        </pc:spChg>
        <pc:spChg chg="mod">
          <ac:chgData name="Daisy Bao" userId="24adcc46-8e10-4d57-b14f-47d6fa482ac7" providerId="ADAL" clId="{05B4B526-1ADB-460F-BD93-17010029DD82}" dt="2024-07-29T10:01:48.215" v="1347" actId="14100"/>
          <ac:spMkLst>
            <pc:docMk/>
            <pc:sldMk cId="3047440262" sldId="272"/>
            <ac:spMk id="11" creationId="{E10584E5-7441-5C95-C6C9-82F95672175A}"/>
          </ac:spMkLst>
        </pc:spChg>
      </pc:sldChg>
      <pc:sldChg chg="delSp mod">
        <pc:chgData name="Daisy Bao" userId="24adcc46-8e10-4d57-b14f-47d6fa482ac7" providerId="ADAL" clId="{05B4B526-1ADB-460F-BD93-17010029DD82}" dt="2024-08-06T10:03:02.462" v="2629" actId="478"/>
        <pc:sldMkLst>
          <pc:docMk/>
          <pc:sldMk cId="2058105377" sldId="273"/>
        </pc:sldMkLst>
        <pc:picChg chg="del">
          <ac:chgData name="Daisy Bao" userId="24adcc46-8e10-4d57-b14f-47d6fa482ac7" providerId="ADAL" clId="{05B4B526-1ADB-460F-BD93-17010029DD82}" dt="2024-08-06T10:03:02.462" v="2629" actId="478"/>
          <ac:picMkLst>
            <pc:docMk/>
            <pc:sldMk cId="2058105377" sldId="273"/>
            <ac:picMk id="182" creationId="{22A635D6-8128-28C8-010B-A3CE110DB9E0}"/>
          </ac:picMkLst>
        </pc:picChg>
      </pc:sldChg>
      <pc:sldChg chg="addSp delSp modSp mod">
        <pc:chgData name="Daisy Bao" userId="24adcc46-8e10-4d57-b14f-47d6fa482ac7" providerId="ADAL" clId="{05B4B526-1ADB-460F-BD93-17010029DD82}" dt="2024-08-06T09:58:29.613" v="2577" actId="21"/>
        <pc:sldMkLst>
          <pc:docMk/>
          <pc:sldMk cId="822776784" sldId="274"/>
        </pc:sldMkLst>
        <pc:spChg chg="del mod">
          <ac:chgData name="Daisy Bao" userId="24adcc46-8e10-4d57-b14f-47d6fa482ac7" providerId="ADAL" clId="{05B4B526-1ADB-460F-BD93-17010029DD82}" dt="2024-08-06T09:46:30.635" v="2441" actId="21"/>
          <ac:spMkLst>
            <pc:docMk/>
            <pc:sldMk cId="822776784" sldId="274"/>
            <ac:spMk id="3" creationId="{19A21168-E606-515F-E7BD-BC06086039B7}"/>
          </ac:spMkLst>
        </pc:spChg>
        <pc:spChg chg="add del mod">
          <ac:chgData name="Daisy Bao" userId="24adcc46-8e10-4d57-b14f-47d6fa482ac7" providerId="ADAL" clId="{05B4B526-1ADB-460F-BD93-17010029DD82}" dt="2024-07-29T09:57:13.607" v="1307" actId="21"/>
          <ac:spMkLst>
            <pc:docMk/>
            <pc:sldMk cId="822776784" sldId="274"/>
            <ac:spMk id="4" creationId="{563DB9D7-6BA1-5AA6-C9E0-3BE39801156B}"/>
          </ac:spMkLst>
        </pc:spChg>
        <pc:spChg chg="del mod">
          <ac:chgData name="Daisy Bao" userId="24adcc46-8e10-4d57-b14f-47d6fa482ac7" providerId="ADAL" clId="{05B4B526-1ADB-460F-BD93-17010029DD82}" dt="2024-08-06T09:46:45.274" v="2447" actId="21"/>
          <ac:spMkLst>
            <pc:docMk/>
            <pc:sldMk cId="822776784" sldId="274"/>
            <ac:spMk id="5" creationId="{1C7A0C23-B6E3-7569-6A75-2BEB0D0FC0EF}"/>
          </ac:spMkLst>
        </pc:spChg>
        <pc:spChg chg="add del mod">
          <ac:chgData name="Daisy Bao" userId="24adcc46-8e10-4d57-b14f-47d6fa482ac7" providerId="ADAL" clId="{05B4B526-1ADB-460F-BD93-17010029DD82}" dt="2024-07-29T09:57:13.607" v="1307" actId="21"/>
          <ac:spMkLst>
            <pc:docMk/>
            <pc:sldMk cId="822776784" sldId="274"/>
            <ac:spMk id="6" creationId="{FE50297A-7CA4-E526-AB5F-E887F231A905}"/>
          </ac:spMkLst>
        </pc:spChg>
        <pc:spChg chg="add del mod">
          <ac:chgData name="Daisy Bao" userId="24adcc46-8e10-4d57-b14f-47d6fa482ac7" providerId="ADAL" clId="{05B4B526-1ADB-460F-BD93-17010029DD82}" dt="2024-08-06T09:52:46.933" v="2499" actId="21"/>
          <ac:spMkLst>
            <pc:docMk/>
            <pc:sldMk cId="822776784" sldId="274"/>
            <ac:spMk id="7" creationId="{23F4CC8A-827B-4B18-6C8F-ECC929F40B06}"/>
          </ac:spMkLst>
        </pc:spChg>
        <pc:spChg chg="add del mod">
          <ac:chgData name="Daisy Bao" userId="24adcc46-8e10-4d57-b14f-47d6fa482ac7" providerId="ADAL" clId="{05B4B526-1ADB-460F-BD93-17010029DD82}" dt="2024-07-29T09:57:13.607" v="1307" actId="21"/>
          <ac:spMkLst>
            <pc:docMk/>
            <pc:sldMk cId="822776784" sldId="274"/>
            <ac:spMk id="8" creationId="{FD9D0D0B-95E6-C61C-A1BB-95BC45B970FD}"/>
          </ac:spMkLst>
        </pc:spChg>
        <pc:spChg chg="add del mod ord">
          <ac:chgData name="Daisy Bao" userId="24adcc46-8e10-4d57-b14f-47d6fa482ac7" providerId="ADAL" clId="{05B4B526-1ADB-460F-BD93-17010029DD82}" dt="2024-08-06T09:46:21.137" v="2439" actId="478"/>
          <ac:spMkLst>
            <pc:docMk/>
            <pc:sldMk cId="822776784" sldId="274"/>
            <ac:spMk id="9" creationId="{D0FFE584-98A7-61B8-399A-D858D46B8318}"/>
          </ac:spMkLst>
        </pc:spChg>
        <pc:spChg chg="add mod">
          <ac:chgData name="Daisy Bao" userId="24adcc46-8e10-4d57-b14f-47d6fa482ac7" providerId="ADAL" clId="{05B4B526-1ADB-460F-BD93-17010029DD82}" dt="2024-07-29T11:01:56.869" v="1729" actId="164"/>
          <ac:spMkLst>
            <pc:docMk/>
            <pc:sldMk cId="822776784" sldId="274"/>
            <ac:spMk id="10" creationId="{852ED45F-7DF8-1C27-1258-699563FE0F39}"/>
          </ac:spMkLst>
        </pc:spChg>
        <pc:spChg chg="add mod">
          <ac:chgData name="Daisy Bao" userId="24adcc46-8e10-4d57-b14f-47d6fa482ac7" providerId="ADAL" clId="{05B4B526-1ADB-460F-BD93-17010029DD82}" dt="2024-07-29T11:01:56.869" v="1729" actId="164"/>
          <ac:spMkLst>
            <pc:docMk/>
            <pc:sldMk cId="822776784" sldId="274"/>
            <ac:spMk id="11" creationId="{18F69924-434C-4C54-E9CA-7986689EF5D4}"/>
          </ac:spMkLst>
        </pc:spChg>
        <pc:spChg chg="del topLvl">
          <ac:chgData name="Daisy Bao" userId="24adcc46-8e10-4d57-b14f-47d6fa482ac7" providerId="ADAL" clId="{05B4B526-1ADB-460F-BD93-17010029DD82}" dt="2024-07-29T09:58:37.813" v="1327" actId="478"/>
          <ac:spMkLst>
            <pc:docMk/>
            <pc:sldMk cId="822776784" sldId="274"/>
            <ac:spMk id="13" creationId="{99D49BEB-CA71-514D-0B98-60574AB29799}"/>
          </ac:spMkLst>
        </pc:spChg>
        <pc:spChg chg="add mod">
          <ac:chgData name="Daisy Bao" userId="24adcc46-8e10-4d57-b14f-47d6fa482ac7" providerId="ADAL" clId="{05B4B526-1ADB-460F-BD93-17010029DD82}" dt="2024-07-29T11:01:15.159" v="1723" actId="164"/>
          <ac:spMkLst>
            <pc:docMk/>
            <pc:sldMk cId="822776784" sldId="274"/>
            <ac:spMk id="14" creationId="{211E3A7F-C8C8-1C20-CC04-FD07947DF768}"/>
          </ac:spMkLst>
        </pc:spChg>
        <pc:spChg chg="add mod">
          <ac:chgData name="Daisy Bao" userId="24adcc46-8e10-4d57-b14f-47d6fa482ac7" providerId="ADAL" clId="{05B4B526-1ADB-460F-BD93-17010029DD82}" dt="2024-07-29T11:01:15.159" v="1723" actId="164"/>
          <ac:spMkLst>
            <pc:docMk/>
            <pc:sldMk cId="822776784" sldId="274"/>
            <ac:spMk id="15" creationId="{E9FA3B00-1DE8-6CFB-A2E6-DBFAEEBB8F39}"/>
          </ac:spMkLst>
        </pc:spChg>
        <pc:spChg chg="mod">
          <ac:chgData name="Daisy Bao" userId="24adcc46-8e10-4d57-b14f-47d6fa482ac7" providerId="ADAL" clId="{05B4B526-1ADB-460F-BD93-17010029DD82}" dt="2024-07-29T11:02:04.896" v="1732" actId="1076"/>
          <ac:spMkLst>
            <pc:docMk/>
            <pc:sldMk cId="822776784" sldId="274"/>
            <ac:spMk id="19" creationId="{852ED45F-7DF8-1C27-1258-699563FE0F39}"/>
          </ac:spMkLst>
        </pc:spChg>
        <pc:spChg chg="mod">
          <ac:chgData name="Daisy Bao" userId="24adcc46-8e10-4d57-b14f-47d6fa482ac7" providerId="ADAL" clId="{05B4B526-1ADB-460F-BD93-17010029DD82}" dt="2024-07-29T11:02:04.896" v="1732" actId="1076"/>
          <ac:spMkLst>
            <pc:docMk/>
            <pc:sldMk cId="822776784" sldId="274"/>
            <ac:spMk id="20" creationId="{18F69924-434C-4C54-E9CA-7986689EF5D4}"/>
          </ac:spMkLst>
        </pc:spChg>
        <pc:spChg chg="mod">
          <ac:chgData name="Daisy Bao" userId="24adcc46-8e10-4d57-b14f-47d6fa482ac7" providerId="ADAL" clId="{05B4B526-1ADB-460F-BD93-17010029DD82}" dt="2024-07-29T11:02:04.896" v="1732" actId="1076"/>
          <ac:spMkLst>
            <pc:docMk/>
            <pc:sldMk cId="822776784" sldId="274"/>
            <ac:spMk id="25" creationId="{211E3A7F-C8C8-1C20-CC04-FD07947DF768}"/>
          </ac:spMkLst>
        </pc:spChg>
        <pc:spChg chg="mod">
          <ac:chgData name="Daisy Bao" userId="24adcc46-8e10-4d57-b14f-47d6fa482ac7" providerId="ADAL" clId="{05B4B526-1ADB-460F-BD93-17010029DD82}" dt="2024-07-29T11:02:04.896" v="1732" actId="1076"/>
          <ac:spMkLst>
            <pc:docMk/>
            <pc:sldMk cId="822776784" sldId="274"/>
            <ac:spMk id="26" creationId="{E9FA3B00-1DE8-6CFB-A2E6-DBFAEEBB8F39}"/>
          </ac:spMkLst>
        </pc:spChg>
        <pc:spChg chg="add mod">
          <ac:chgData name="Daisy Bao" userId="24adcc46-8e10-4d57-b14f-47d6fa482ac7" providerId="ADAL" clId="{05B4B526-1ADB-460F-BD93-17010029DD82}" dt="2024-08-06T09:46:38.804" v="2445"/>
          <ac:spMkLst>
            <pc:docMk/>
            <pc:sldMk cId="822776784" sldId="274"/>
            <ac:spMk id="28" creationId="{19A21168-E606-515F-E7BD-BC06086039B7}"/>
          </ac:spMkLst>
        </pc:spChg>
        <pc:spChg chg="add mod">
          <ac:chgData name="Daisy Bao" userId="24adcc46-8e10-4d57-b14f-47d6fa482ac7" providerId="ADAL" clId="{05B4B526-1ADB-460F-BD93-17010029DD82}" dt="2024-08-06T09:47:14.776" v="2457" actId="1076"/>
          <ac:spMkLst>
            <pc:docMk/>
            <pc:sldMk cId="822776784" sldId="274"/>
            <ac:spMk id="29" creationId="{1C7A0C23-B6E3-7569-6A75-2BEB0D0FC0EF}"/>
          </ac:spMkLst>
        </pc:spChg>
        <pc:spChg chg="del topLvl">
          <ac:chgData name="Daisy Bao" userId="24adcc46-8e10-4d57-b14f-47d6fa482ac7" providerId="ADAL" clId="{05B4B526-1ADB-460F-BD93-17010029DD82}" dt="2024-07-29T09:58:38.578" v="1328" actId="478"/>
          <ac:spMkLst>
            <pc:docMk/>
            <pc:sldMk cId="822776784" sldId="274"/>
            <ac:spMk id="57" creationId="{A7D60646-CDD5-DA48-FB0E-AB0FF3600315}"/>
          </ac:spMkLst>
        </pc:spChg>
        <pc:spChg chg="mod">
          <ac:chgData name="Daisy Bao" userId="24adcc46-8e10-4d57-b14f-47d6fa482ac7" providerId="ADAL" clId="{05B4B526-1ADB-460F-BD93-17010029DD82}" dt="2024-07-29T09:58:39.407" v="1329"/>
          <ac:spMkLst>
            <pc:docMk/>
            <pc:sldMk cId="822776784" sldId="274"/>
            <ac:spMk id="71" creationId="{563DB9D7-6BA1-5AA6-C9E0-3BE39801156B}"/>
          </ac:spMkLst>
        </pc:spChg>
        <pc:spChg chg="mod">
          <ac:chgData name="Daisy Bao" userId="24adcc46-8e10-4d57-b14f-47d6fa482ac7" providerId="ADAL" clId="{05B4B526-1ADB-460F-BD93-17010029DD82}" dt="2024-07-29T09:58:39.407" v="1329"/>
          <ac:spMkLst>
            <pc:docMk/>
            <pc:sldMk cId="822776784" sldId="274"/>
            <ac:spMk id="72" creationId="{FE50297A-7CA4-E526-AB5F-E887F231A905}"/>
          </ac:spMkLst>
        </pc:spChg>
        <pc:spChg chg="mod">
          <ac:chgData name="Daisy Bao" userId="24adcc46-8e10-4d57-b14f-47d6fa482ac7" providerId="ADAL" clId="{05B4B526-1ADB-460F-BD93-17010029DD82}" dt="2024-07-29T09:58:39.407" v="1329"/>
          <ac:spMkLst>
            <pc:docMk/>
            <pc:sldMk cId="822776784" sldId="274"/>
            <ac:spMk id="75" creationId="{993C3E88-FADE-3F9D-37D4-F3155030801D}"/>
          </ac:spMkLst>
        </pc:spChg>
        <pc:spChg chg="mod">
          <ac:chgData name="Daisy Bao" userId="24adcc46-8e10-4d57-b14f-47d6fa482ac7" providerId="ADAL" clId="{05B4B526-1ADB-460F-BD93-17010029DD82}" dt="2024-08-06T09:48:04.348" v="2471" actId="1076"/>
          <ac:spMkLst>
            <pc:docMk/>
            <pc:sldMk cId="822776784" sldId="274"/>
            <ac:spMk id="78" creationId="{563DB9D7-6BA1-5AA6-C9E0-3BE39801156B}"/>
          </ac:spMkLst>
        </pc:spChg>
        <pc:spChg chg="mod">
          <ac:chgData name="Daisy Bao" userId="24adcc46-8e10-4d57-b14f-47d6fa482ac7" providerId="ADAL" clId="{05B4B526-1ADB-460F-BD93-17010029DD82}" dt="2024-08-06T09:47:58.496" v="2470" actId="20577"/>
          <ac:spMkLst>
            <pc:docMk/>
            <pc:sldMk cId="822776784" sldId="274"/>
            <ac:spMk id="79" creationId="{FE50297A-7CA4-E526-AB5F-E887F231A905}"/>
          </ac:spMkLst>
        </pc:spChg>
        <pc:spChg chg="mod">
          <ac:chgData name="Daisy Bao" userId="24adcc46-8e10-4d57-b14f-47d6fa482ac7" providerId="ADAL" clId="{05B4B526-1ADB-460F-BD93-17010029DD82}" dt="2024-07-29T09:58:55.332" v="1335"/>
          <ac:spMkLst>
            <pc:docMk/>
            <pc:sldMk cId="822776784" sldId="274"/>
            <ac:spMk id="81" creationId="{993C3E88-FADE-3F9D-37D4-F3155030801D}"/>
          </ac:spMkLst>
        </pc:spChg>
        <pc:spChg chg="add del mod">
          <ac:chgData name="Daisy Bao" userId="24adcc46-8e10-4d57-b14f-47d6fa482ac7" providerId="ADAL" clId="{05B4B526-1ADB-460F-BD93-17010029DD82}" dt="2024-08-06T09:52:04.071" v="2494" actId="21"/>
          <ac:spMkLst>
            <pc:docMk/>
            <pc:sldMk cId="822776784" sldId="274"/>
            <ac:spMk id="463" creationId="{19A21168-E606-515F-E7BD-BC06086039B7}"/>
          </ac:spMkLst>
        </pc:spChg>
        <pc:grpChg chg="del">
          <ac:chgData name="Daisy Bao" userId="24adcc46-8e10-4d57-b14f-47d6fa482ac7" providerId="ADAL" clId="{05B4B526-1ADB-460F-BD93-17010029DD82}" dt="2024-07-29T09:58:37.813" v="1327" actId="478"/>
          <ac:grpSpMkLst>
            <pc:docMk/>
            <pc:sldMk cId="822776784" sldId="274"/>
            <ac:grpSpMk id="2" creationId="{FBC8DA5B-FF04-C7AC-01A2-32E9884A3CA5}"/>
          </ac:grpSpMkLst>
        </pc:grpChg>
        <pc:grpChg chg="add mod">
          <ac:chgData name="Daisy Bao" userId="24adcc46-8e10-4d57-b14f-47d6fa482ac7" providerId="ADAL" clId="{05B4B526-1ADB-460F-BD93-17010029DD82}" dt="2024-07-29T11:01:56.869" v="1729" actId="164"/>
          <ac:grpSpMkLst>
            <pc:docMk/>
            <pc:sldMk cId="822776784" sldId="274"/>
            <ac:grpSpMk id="16" creationId="{E6EB2BD5-7B6C-82A7-F643-99930205B88A}"/>
          </ac:grpSpMkLst>
        </pc:grpChg>
        <pc:grpChg chg="add del mod">
          <ac:chgData name="Daisy Bao" userId="24adcc46-8e10-4d57-b14f-47d6fa482ac7" providerId="ADAL" clId="{05B4B526-1ADB-460F-BD93-17010029DD82}" dt="2024-07-29T11:01:59.135" v="1730" actId="21"/>
          <ac:grpSpMkLst>
            <pc:docMk/>
            <pc:sldMk cId="822776784" sldId="274"/>
            <ac:grpSpMk id="17" creationId="{33A3AE7F-141C-ED0A-A573-598699C4F368}"/>
          </ac:grpSpMkLst>
        </pc:grpChg>
        <pc:grpChg chg="add del mod">
          <ac:chgData name="Daisy Bao" userId="24adcc46-8e10-4d57-b14f-47d6fa482ac7" providerId="ADAL" clId="{05B4B526-1ADB-460F-BD93-17010029DD82}" dt="2024-07-29T11:02:05.585" v="1733" actId="21"/>
          <ac:grpSpMkLst>
            <pc:docMk/>
            <pc:sldMk cId="822776784" sldId="274"/>
            <ac:grpSpMk id="18" creationId="{33A3AE7F-141C-ED0A-A573-598699C4F368}"/>
          </ac:grpSpMkLst>
        </pc:grpChg>
        <pc:grpChg chg="mod">
          <ac:chgData name="Daisy Bao" userId="24adcc46-8e10-4d57-b14f-47d6fa482ac7" providerId="ADAL" clId="{05B4B526-1ADB-460F-BD93-17010029DD82}" dt="2024-07-29T11:02:04.896" v="1732" actId="1076"/>
          <ac:grpSpMkLst>
            <pc:docMk/>
            <pc:sldMk cId="822776784" sldId="274"/>
            <ac:grpSpMk id="23" creationId="{E6EB2BD5-7B6C-82A7-F643-99930205B88A}"/>
          </ac:grpSpMkLst>
        </pc:grpChg>
        <pc:grpChg chg="del">
          <ac:chgData name="Daisy Bao" userId="24adcc46-8e10-4d57-b14f-47d6fa482ac7" providerId="ADAL" clId="{05B4B526-1ADB-460F-BD93-17010029DD82}" dt="2024-08-06T09:46:02.585" v="2437" actId="478"/>
          <ac:grpSpMkLst>
            <pc:docMk/>
            <pc:sldMk cId="822776784" sldId="274"/>
            <ac:grpSpMk id="60" creationId="{DD00399C-6760-0E51-D80F-902B9F8271E8}"/>
          </ac:grpSpMkLst>
        </pc:grpChg>
        <pc:grpChg chg="add del mod">
          <ac:chgData name="Daisy Bao" userId="24adcc46-8e10-4d57-b14f-47d6fa482ac7" providerId="ADAL" clId="{05B4B526-1ADB-460F-BD93-17010029DD82}" dt="2024-07-29T09:58:46.901" v="1331" actId="21"/>
          <ac:grpSpMkLst>
            <pc:docMk/>
            <pc:sldMk cId="822776784" sldId="274"/>
            <ac:grpSpMk id="76" creationId="{48121C04-0735-6CF3-347B-2148C7CAC6E8}"/>
          </ac:grpSpMkLst>
        </pc:grpChg>
        <pc:grpChg chg="add mod">
          <ac:chgData name="Daisy Bao" userId="24adcc46-8e10-4d57-b14f-47d6fa482ac7" providerId="ADAL" clId="{05B4B526-1ADB-460F-BD93-17010029DD82}" dt="2024-07-29T09:58:55.332" v="1335"/>
          <ac:grpSpMkLst>
            <pc:docMk/>
            <pc:sldMk cId="822776784" sldId="274"/>
            <ac:grpSpMk id="77" creationId="{48121C04-0735-6CF3-347B-2148C7CAC6E8}"/>
          </ac:grpSpMkLst>
        </pc:grpChg>
        <pc:graphicFrameChg chg="add del mod">
          <ac:chgData name="Daisy Bao" userId="24adcc46-8e10-4d57-b14f-47d6fa482ac7" providerId="ADAL" clId="{05B4B526-1ADB-460F-BD93-17010029DD82}" dt="2024-08-06T09:47:22.390" v="2460" actId="21"/>
          <ac:graphicFrameMkLst>
            <pc:docMk/>
            <pc:sldMk cId="822776784" sldId="274"/>
            <ac:graphicFrameMk id="2" creationId="{5B64860D-F9EE-29DD-4443-721432A18759}"/>
          </ac:graphicFrameMkLst>
        </pc:graphicFrameChg>
        <pc:graphicFrameChg chg="add del mod">
          <ac:chgData name="Daisy Bao" userId="24adcc46-8e10-4d57-b14f-47d6fa482ac7" providerId="ADAL" clId="{05B4B526-1ADB-460F-BD93-17010029DD82}" dt="2024-08-06T09:58:29.613" v="2577" actId="21"/>
          <ac:graphicFrameMkLst>
            <pc:docMk/>
            <pc:sldMk cId="822776784" sldId="274"/>
            <ac:graphicFrameMk id="6" creationId="{4D7F97F4-BACD-F705-CA6A-005F2C81F277}"/>
          </ac:graphicFrameMkLst>
        </pc:graphicFrameChg>
        <pc:graphicFrameChg chg="add mod">
          <ac:chgData name="Daisy Bao" userId="24adcc46-8e10-4d57-b14f-47d6fa482ac7" providerId="ADAL" clId="{05B4B526-1ADB-460F-BD93-17010029DD82}" dt="2024-08-06T09:49:46.188" v="2480" actId="12100"/>
          <ac:graphicFrameMkLst>
            <pc:docMk/>
            <pc:sldMk cId="822776784" sldId="274"/>
            <ac:graphicFrameMk id="30" creationId="{5B64860D-F9EE-29DD-4443-721432A18759}"/>
          </ac:graphicFrameMkLst>
        </pc:graphicFrameChg>
        <pc:picChg chg="add mod">
          <ac:chgData name="Daisy Bao" userId="24adcc46-8e10-4d57-b14f-47d6fa482ac7" providerId="ADAL" clId="{05B4B526-1ADB-460F-BD93-17010029DD82}" dt="2024-08-06T09:48:53.211" v="2479" actId="167"/>
          <ac:picMkLst>
            <pc:docMk/>
            <pc:sldMk cId="822776784" sldId="274"/>
            <ac:picMk id="4" creationId="{CB812B7C-D98E-3B8C-607D-0818FEBE0027}"/>
          </ac:picMkLst>
        </pc:picChg>
        <pc:picChg chg="add del mod">
          <ac:chgData name="Daisy Bao" userId="24adcc46-8e10-4d57-b14f-47d6fa482ac7" providerId="ADAL" clId="{05B4B526-1ADB-460F-BD93-17010029DD82}" dt="2024-07-29T09:57:13.607" v="1307" actId="21"/>
          <ac:picMkLst>
            <pc:docMk/>
            <pc:sldMk cId="822776784" sldId="274"/>
            <ac:picMk id="7" creationId="{3ED84A37-E1AA-27DD-C2D1-FBE8CF7983B7}"/>
          </ac:picMkLst>
        </pc:picChg>
        <pc:picChg chg="add mod">
          <ac:chgData name="Daisy Bao" userId="24adcc46-8e10-4d57-b14f-47d6fa482ac7" providerId="ADAL" clId="{05B4B526-1ADB-460F-BD93-17010029DD82}" dt="2024-07-29T11:01:56.869" v="1729" actId="164"/>
          <ac:picMkLst>
            <pc:docMk/>
            <pc:sldMk cId="822776784" sldId="274"/>
            <ac:picMk id="12" creationId="{254E7888-A4DF-D4BE-599D-8B841650A3AE}"/>
          </ac:picMkLst>
        </pc:picChg>
        <pc:picChg chg="del">
          <ac:chgData name="Daisy Bao" userId="24adcc46-8e10-4d57-b14f-47d6fa482ac7" providerId="ADAL" clId="{05B4B526-1ADB-460F-BD93-17010029DD82}" dt="2024-07-29T09:58:36.569" v="1326" actId="478"/>
          <ac:picMkLst>
            <pc:docMk/>
            <pc:sldMk cId="822776784" sldId="274"/>
            <ac:picMk id="21" creationId="{26F6B889-D0D2-4528-7493-B6F7E59B8653}"/>
          </ac:picMkLst>
        </pc:picChg>
        <pc:picChg chg="mod">
          <ac:chgData name="Daisy Bao" userId="24adcc46-8e10-4d57-b14f-47d6fa482ac7" providerId="ADAL" clId="{05B4B526-1ADB-460F-BD93-17010029DD82}" dt="2024-07-29T11:02:04.896" v="1732" actId="1076"/>
          <ac:picMkLst>
            <pc:docMk/>
            <pc:sldMk cId="822776784" sldId="274"/>
            <ac:picMk id="22" creationId="{254E7888-A4DF-D4BE-599D-8B841650A3AE}"/>
          </ac:picMkLst>
        </pc:picChg>
        <pc:picChg chg="mod">
          <ac:chgData name="Daisy Bao" userId="24adcc46-8e10-4d57-b14f-47d6fa482ac7" providerId="ADAL" clId="{05B4B526-1ADB-460F-BD93-17010029DD82}" dt="2024-07-29T09:58:39.407" v="1329"/>
          <ac:picMkLst>
            <pc:docMk/>
            <pc:sldMk cId="822776784" sldId="274"/>
            <ac:picMk id="73" creationId="{3ED84A37-E1AA-27DD-C2D1-FBE8CF7983B7}"/>
          </ac:picMkLst>
        </pc:picChg>
        <pc:picChg chg="mod">
          <ac:chgData name="Daisy Bao" userId="24adcc46-8e10-4d57-b14f-47d6fa482ac7" providerId="ADAL" clId="{05B4B526-1ADB-460F-BD93-17010029DD82}" dt="2024-07-29T09:58:55.332" v="1335"/>
          <ac:picMkLst>
            <pc:docMk/>
            <pc:sldMk cId="822776784" sldId="274"/>
            <ac:picMk id="80" creationId="{3ED84A37-E1AA-27DD-C2D1-FBE8CF7983B7}"/>
          </ac:picMkLst>
        </pc:picChg>
      </pc:sldChg>
      <pc:sldChg chg="addSp delSp modSp mod">
        <pc:chgData name="Daisy Bao" userId="24adcc46-8e10-4d57-b14f-47d6fa482ac7" providerId="ADAL" clId="{05B4B526-1ADB-460F-BD93-17010029DD82}" dt="2024-08-06T10:17:48.031" v="3008" actId="167"/>
        <pc:sldMkLst>
          <pc:docMk/>
          <pc:sldMk cId="4075112568" sldId="275"/>
        </pc:sldMkLst>
        <pc:spChg chg="add mod">
          <ac:chgData name="Daisy Bao" userId="24adcc46-8e10-4d57-b14f-47d6fa482ac7" providerId="ADAL" clId="{05B4B526-1ADB-460F-BD93-17010029DD82}" dt="2024-07-29T11:06:50.835" v="1786"/>
          <ac:spMkLst>
            <pc:docMk/>
            <pc:sldMk cId="4075112568" sldId="275"/>
            <ac:spMk id="2" creationId="{A3DC0D0F-E463-46DB-37BB-AA63FF1FC0AA}"/>
          </ac:spMkLst>
        </pc:spChg>
        <pc:spChg chg="add mod">
          <ac:chgData name="Daisy Bao" userId="24adcc46-8e10-4d57-b14f-47d6fa482ac7" providerId="ADAL" clId="{05B4B526-1ADB-460F-BD93-17010029DD82}" dt="2024-07-29T11:06:50.835" v="1786"/>
          <ac:spMkLst>
            <pc:docMk/>
            <pc:sldMk cId="4075112568" sldId="275"/>
            <ac:spMk id="3" creationId="{962B1852-B8E7-F53D-7704-AA276EF91ED0}"/>
          </ac:spMkLst>
        </pc:spChg>
        <pc:spChg chg="add mod">
          <ac:chgData name="Daisy Bao" userId="24adcc46-8e10-4d57-b14f-47d6fa482ac7" providerId="ADAL" clId="{05B4B526-1ADB-460F-BD93-17010029DD82}" dt="2024-08-06T10:02:11.420" v="2616"/>
          <ac:spMkLst>
            <pc:docMk/>
            <pc:sldMk cId="4075112568" sldId="275"/>
            <ac:spMk id="4" creationId="{15C53816-697F-334E-C895-20792E52BA1E}"/>
          </ac:spMkLst>
        </pc:spChg>
        <pc:spChg chg="add mod">
          <ac:chgData name="Daisy Bao" userId="24adcc46-8e10-4d57-b14f-47d6fa482ac7" providerId="ADAL" clId="{05B4B526-1ADB-460F-BD93-17010029DD82}" dt="2024-07-29T11:06:50.835" v="1786"/>
          <ac:spMkLst>
            <pc:docMk/>
            <pc:sldMk cId="4075112568" sldId="275"/>
            <ac:spMk id="4" creationId="{8A67BFF2-102A-0C94-DB35-BF5FB93FCAED}"/>
          </ac:spMkLst>
        </pc:spChg>
        <pc:spChg chg="add mod">
          <ac:chgData name="Daisy Bao" userId="24adcc46-8e10-4d57-b14f-47d6fa482ac7" providerId="ADAL" clId="{05B4B526-1ADB-460F-BD93-17010029DD82}" dt="2024-08-06T10:02:27.223" v="2621"/>
          <ac:spMkLst>
            <pc:docMk/>
            <pc:sldMk cId="4075112568" sldId="275"/>
            <ac:spMk id="5" creationId="{9B98C240-58EB-20F3-1FED-7F7654383021}"/>
          </ac:spMkLst>
        </pc:spChg>
        <pc:spChg chg="add mod">
          <ac:chgData name="Daisy Bao" userId="24adcc46-8e10-4d57-b14f-47d6fa482ac7" providerId="ADAL" clId="{05B4B526-1ADB-460F-BD93-17010029DD82}" dt="2024-07-29T11:11:21.434" v="1798"/>
          <ac:spMkLst>
            <pc:docMk/>
            <pc:sldMk cId="4075112568" sldId="275"/>
            <ac:spMk id="7" creationId="{BA21754C-21CC-B5D0-684F-48D7FFD10239}"/>
          </ac:spMkLst>
        </pc:spChg>
        <pc:spChg chg="mod">
          <ac:chgData name="Daisy Bao" userId="24adcc46-8e10-4d57-b14f-47d6fa482ac7" providerId="ADAL" clId="{05B4B526-1ADB-460F-BD93-17010029DD82}" dt="2024-07-29T11:16:06.769" v="1849"/>
          <ac:spMkLst>
            <pc:docMk/>
            <pc:sldMk cId="4075112568" sldId="275"/>
            <ac:spMk id="9" creationId="{FFDA0BC5-E842-8D9E-1D75-7DFD52AA2443}"/>
          </ac:spMkLst>
        </pc:spChg>
        <pc:spChg chg="mod">
          <ac:chgData name="Daisy Bao" userId="24adcc46-8e10-4d57-b14f-47d6fa482ac7" providerId="ADAL" clId="{05B4B526-1ADB-460F-BD93-17010029DD82}" dt="2024-07-29T11:16:06.769" v="1849"/>
          <ac:spMkLst>
            <pc:docMk/>
            <pc:sldMk cId="4075112568" sldId="275"/>
            <ac:spMk id="11" creationId="{A58E091C-5CC8-3837-2B78-7A8E814BC484}"/>
          </ac:spMkLst>
        </pc:spChg>
        <pc:spChg chg="del">
          <ac:chgData name="Daisy Bao" userId="24adcc46-8e10-4d57-b14f-47d6fa482ac7" providerId="ADAL" clId="{05B4B526-1ADB-460F-BD93-17010029DD82}" dt="2024-07-29T11:16:04.350" v="1846" actId="478"/>
          <ac:spMkLst>
            <pc:docMk/>
            <pc:sldMk cId="4075112568" sldId="275"/>
            <ac:spMk id="13" creationId="{99D49BEB-CA71-514D-0B98-60574AB29799}"/>
          </ac:spMkLst>
        </pc:spChg>
        <pc:spChg chg="mod">
          <ac:chgData name="Daisy Bao" userId="24adcc46-8e10-4d57-b14f-47d6fa482ac7" providerId="ADAL" clId="{05B4B526-1ADB-460F-BD93-17010029DD82}" dt="2024-07-29T11:16:06.769" v="1849"/>
          <ac:spMkLst>
            <pc:docMk/>
            <pc:sldMk cId="4075112568" sldId="275"/>
            <ac:spMk id="15" creationId="{17B8C77B-E962-CDCA-08E3-288681EAE5C3}"/>
          </ac:spMkLst>
        </pc:spChg>
        <pc:spChg chg="mod">
          <ac:chgData name="Daisy Bao" userId="24adcc46-8e10-4d57-b14f-47d6fa482ac7" providerId="ADAL" clId="{05B4B526-1ADB-460F-BD93-17010029DD82}" dt="2024-07-29T11:16:06.769" v="1849"/>
          <ac:spMkLst>
            <pc:docMk/>
            <pc:sldMk cId="4075112568" sldId="275"/>
            <ac:spMk id="16" creationId="{9810E060-2A2A-CB6C-7001-D5C5BB748C6E}"/>
          </ac:spMkLst>
        </pc:spChg>
        <pc:spChg chg="del">
          <ac:chgData name="Daisy Bao" userId="24adcc46-8e10-4d57-b14f-47d6fa482ac7" providerId="ADAL" clId="{05B4B526-1ADB-460F-BD93-17010029DD82}" dt="2024-07-29T11:16:05.983" v="1848" actId="478"/>
          <ac:spMkLst>
            <pc:docMk/>
            <pc:sldMk cId="4075112568" sldId="275"/>
            <ac:spMk id="33" creationId="{A7D60646-CDD5-DA48-FB0E-AB0FF3600315}"/>
          </ac:spMkLst>
        </pc:spChg>
        <pc:spChg chg="del">
          <ac:chgData name="Daisy Bao" userId="24adcc46-8e10-4d57-b14f-47d6fa482ac7" providerId="ADAL" clId="{05B4B526-1ADB-460F-BD93-17010029DD82}" dt="2024-08-06T10:02:18.609" v="2617" actId="21"/>
          <ac:spMkLst>
            <pc:docMk/>
            <pc:sldMk cId="4075112568" sldId="275"/>
            <ac:spMk id="5625" creationId="{9B98C240-58EB-20F3-1FED-7F7654383021}"/>
          </ac:spMkLst>
        </pc:spChg>
        <pc:spChg chg="del mod">
          <ac:chgData name="Daisy Bao" userId="24adcc46-8e10-4d57-b14f-47d6fa482ac7" providerId="ADAL" clId="{05B4B526-1ADB-460F-BD93-17010029DD82}" dt="2024-08-06T10:02:10.632" v="2615" actId="478"/>
          <ac:spMkLst>
            <pc:docMk/>
            <pc:sldMk cId="4075112568" sldId="275"/>
            <ac:spMk id="5631" creationId="{9EFDBB65-FA67-911A-1239-98B755963318}"/>
          </ac:spMkLst>
        </pc:spChg>
        <pc:grpChg chg="mod">
          <ac:chgData name="Daisy Bao" userId="24adcc46-8e10-4d57-b14f-47d6fa482ac7" providerId="ADAL" clId="{05B4B526-1ADB-460F-BD93-17010029DD82}" dt="2024-07-29T11:16:06.769" v="1849"/>
          <ac:grpSpMkLst>
            <pc:docMk/>
            <pc:sldMk cId="4075112568" sldId="275"/>
            <ac:grpSpMk id="17" creationId="{BEDFF20D-A1E7-C093-E7B9-8246542C5742}"/>
          </ac:grpSpMkLst>
        </pc:grpChg>
        <pc:grpChg chg="mod">
          <ac:chgData name="Daisy Bao" userId="24adcc46-8e10-4d57-b14f-47d6fa482ac7" providerId="ADAL" clId="{05B4B526-1ADB-460F-BD93-17010029DD82}" dt="2024-07-29T11:16:06.769" v="1849"/>
          <ac:grpSpMkLst>
            <pc:docMk/>
            <pc:sldMk cId="4075112568" sldId="275"/>
            <ac:grpSpMk id="21" creationId="{28121BEB-FD43-175A-D158-01516E8E8DF0}"/>
          </ac:grpSpMkLst>
        </pc:grpChg>
        <pc:grpChg chg="add mod">
          <ac:chgData name="Daisy Bao" userId="24adcc46-8e10-4d57-b14f-47d6fa482ac7" providerId="ADAL" clId="{05B4B526-1ADB-460F-BD93-17010029DD82}" dt="2024-07-29T11:16:06.769" v="1849"/>
          <ac:grpSpMkLst>
            <pc:docMk/>
            <pc:sldMk cId="4075112568" sldId="275"/>
            <ac:grpSpMk id="24" creationId="{E48065ED-F0B5-E7D3-AAC8-29B2868FDBC6}"/>
          </ac:grpSpMkLst>
        </pc:grpChg>
        <pc:grpChg chg="del">
          <ac:chgData name="Daisy Bao" userId="24adcc46-8e10-4d57-b14f-47d6fa482ac7" providerId="ADAL" clId="{05B4B526-1ADB-460F-BD93-17010029DD82}" dt="2024-08-06T10:01:42.561" v="2607" actId="478"/>
          <ac:grpSpMkLst>
            <pc:docMk/>
            <pc:sldMk cId="4075112568" sldId="275"/>
            <ac:grpSpMk id="5595" creationId="{417F9AAB-7E36-E942-EBEF-344B7C4A891F}"/>
          </ac:grpSpMkLst>
        </pc:grpChg>
        <pc:graphicFrameChg chg="add del mod">
          <ac:chgData name="Daisy Bao" userId="24adcc46-8e10-4d57-b14f-47d6fa482ac7" providerId="ADAL" clId="{05B4B526-1ADB-460F-BD93-17010029DD82}" dt="2024-08-06T10:01:47.275" v="2608" actId="21"/>
          <ac:graphicFrameMkLst>
            <pc:docMk/>
            <pc:sldMk cId="4075112568" sldId="275"/>
            <ac:graphicFrameMk id="2" creationId="{EFEAB573-DB04-627D-1C40-E23E28B02AE0}"/>
          </ac:graphicFrameMkLst>
        </pc:graphicFrameChg>
        <pc:graphicFrameChg chg="add del mod">
          <ac:chgData name="Daisy Bao" userId="24adcc46-8e10-4d57-b14f-47d6fa482ac7" providerId="ADAL" clId="{05B4B526-1ADB-460F-BD93-17010029DD82}" dt="2024-08-06T10:02:31.734" v="2623" actId="21"/>
          <ac:graphicFrameMkLst>
            <pc:docMk/>
            <pc:sldMk cId="4075112568" sldId="275"/>
            <ac:graphicFrameMk id="3" creationId="{EFEAB573-DB04-627D-1C40-E23E28B02AE0}"/>
          </ac:graphicFrameMkLst>
        </pc:graphicFrameChg>
        <pc:graphicFrameChg chg="add mod">
          <ac:chgData name="Daisy Bao" userId="24adcc46-8e10-4d57-b14f-47d6fa482ac7" providerId="ADAL" clId="{05B4B526-1ADB-460F-BD93-17010029DD82}" dt="2024-08-06T10:02:42.686" v="2628" actId="12100"/>
          <ac:graphicFrameMkLst>
            <pc:docMk/>
            <pc:sldMk cId="4075112568" sldId="275"/>
            <ac:graphicFrameMk id="12" creationId="{EFEAB573-DB04-627D-1C40-E23E28B02AE0}"/>
          </ac:graphicFrameMkLst>
        </pc:graphicFrameChg>
        <pc:picChg chg="add mod">
          <ac:chgData name="Daisy Bao" userId="24adcc46-8e10-4d57-b14f-47d6fa482ac7" providerId="ADAL" clId="{05B4B526-1ADB-460F-BD93-17010029DD82}" dt="2024-07-29T11:06:50.835" v="1786"/>
          <ac:picMkLst>
            <pc:docMk/>
            <pc:sldMk cId="4075112568" sldId="275"/>
            <ac:picMk id="5" creationId="{5DFCD653-E567-4EEF-C0C1-405CA3DEA19E}"/>
          </ac:picMkLst>
        </pc:picChg>
        <pc:picChg chg="del">
          <ac:chgData name="Daisy Bao" userId="24adcc46-8e10-4d57-b14f-47d6fa482ac7" providerId="ADAL" clId="{05B4B526-1ADB-460F-BD93-17010029DD82}" dt="2024-07-29T11:16:05.048" v="1847" actId="478"/>
          <ac:picMkLst>
            <pc:docMk/>
            <pc:sldMk cId="4075112568" sldId="275"/>
            <ac:picMk id="6" creationId="{319A8E12-D647-2A93-0054-14F562BB94A3}"/>
          </ac:picMkLst>
        </pc:picChg>
        <pc:picChg chg="add mod">
          <ac:chgData name="Daisy Bao" userId="24adcc46-8e10-4d57-b14f-47d6fa482ac7" providerId="ADAL" clId="{05B4B526-1ADB-460F-BD93-17010029DD82}" dt="2024-08-06T10:17:48.031" v="3008" actId="167"/>
          <ac:picMkLst>
            <pc:docMk/>
            <pc:sldMk cId="4075112568" sldId="275"/>
            <ac:picMk id="6" creationId="{A1D8B209-A663-44FB-2604-0D96D9162185}"/>
          </ac:picMkLst>
        </pc:picChg>
        <pc:picChg chg="mod">
          <ac:chgData name="Daisy Bao" userId="24adcc46-8e10-4d57-b14f-47d6fa482ac7" providerId="ADAL" clId="{05B4B526-1ADB-460F-BD93-17010029DD82}" dt="2024-07-29T11:16:06.769" v="1849"/>
          <ac:picMkLst>
            <pc:docMk/>
            <pc:sldMk cId="4075112568" sldId="275"/>
            <ac:picMk id="10" creationId="{93B3A286-0FE1-A66C-A3FA-ACE48E258612}"/>
          </ac:picMkLst>
        </pc:picChg>
      </pc:sldChg>
      <pc:sldChg chg="addSp delSp modSp mod">
        <pc:chgData name="Daisy Bao" userId="24adcc46-8e10-4d57-b14f-47d6fa482ac7" providerId="ADAL" clId="{05B4B526-1ADB-460F-BD93-17010029DD82}" dt="2024-08-06T10:02:36.347" v="2626" actId="21"/>
        <pc:sldMkLst>
          <pc:docMk/>
          <pc:sldMk cId="2871141746" sldId="276"/>
        </pc:sldMkLst>
        <pc:spChg chg="add mod topLvl">
          <ac:chgData name="Daisy Bao" userId="24adcc46-8e10-4d57-b14f-47d6fa482ac7" providerId="ADAL" clId="{05B4B526-1ADB-460F-BD93-17010029DD82}" dt="2024-07-29T11:16:00.766" v="1844" actId="1076"/>
          <ac:spMkLst>
            <pc:docMk/>
            <pc:sldMk cId="2871141746" sldId="276"/>
            <ac:spMk id="2" creationId="{A58E091C-5CC8-3837-2B78-7A8E814BC484}"/>
          </ac:spMkLst>
        </pc:spChg>
        <pc:spChg chg="mod">
          <ac:chgData name="Daisy Bao" userId="24adcc46-8e10-4d57-b14f-47d6fa482ac7" providerId="ADAL" clId="{05B4B526-1ADB-460F-BD93-17010029DD82}" dt="2024-07-29T11:29:42.011" v="2062" actId="20577"/>
          <ac:spMkLst>
            <pc:docMk/>
            <pc:sldMk cId="2871141746" sldId="276"/>
            <ac:spMk id="3" creationId="{19A21168-E606-515F-E7BD-BC06086039B7}"/>
          </ac:spMkLst>
        </pc:spChg>
        <pc:spChg chg="add del mod topLvl">
          <ac:chgData name="Daisy Bao" userId="24adcc46-8e10-4d57-b14f-47d6fa482ac7" providerId="ADAL" clId="{05B4B526-1ADB-460F-BD93-17010029DD82}" dt="2024-07-29T11:14:15.311" v="1826" actId="21"/>
          <ac:spMkLst>
            <pc:docMk/>
            <pc:sldMk cId="2871141746" sldId="276"/>
            <ac:spMk id="4" creationId="{17B8C77B-E962-CDCA-08E3-288681EAE5C3}"/>
          </ac:spMkLst>
        </pc:spChg>
        <pc:spChg chg="add mod">
          <ac:chgData name="Daisy Bao" userId="24adcc46-8e10-4d57-b14f-47d6fa482ac7" providerId="ADAL" clId="{05B4B526-1ADB-460F-BD93-17010029DD82}" dt="2024-08-06T09:52:05.923" v="2495"/>
          <ac:spMkLst>
            <pc:docMk/>
            <pc:sldMk cId="2871141746" sldId="276"/>
            <ac:spMk id="4" creationId="{19A21168-E606-515F-E7BD-BC06086039B7}"/>
          </ac:spMkLst>
        </pc:spChg>
        <pc:spChg chg="add mod">
          <ac:chgData name="Daisy Bao" userId="24adcc46-8e10-4d57-b14f-47d6fa482ac7" providerId="ADAL" clId="{05B4B526-1ADB-460F-BD93-17010029DD82}" dt="2024-08-06T09:52:50.292" v="2500"/>
          <ac:spMkLst>
            <pc:docMk/>
            <pc:sldMk cId="2871141746" sldId="276"/>
            <ac:spMk id="5" creationId="{23F4CC8A-827B-4B18-6C8F-ECC929F40B06}"/>
          </ac:spMkLst>
        </pc:spChg>
        <pc:spChg chg="add mod topLvl">
          <ac:chgData name="Daisy Bao" userId="24adcc46-8e10-4d57-b14f-47d6fa482ac7" providerId="ADAL" clId="{05B4B526-1ADB-460F-BD93-17010029DD82}" dt="2024-07-29T11:16:00.766" v="1844" actId="1076"/>
          <ac:spMkLst>
            <pc:docMk/>
            <pc:sldMk cId="2871141746" sldId="276"/>
            <ac:spMk id="5" creationId="{FFDA0BC5-E842-8D9E-1D75-7DFD52AA2443}"/>
          </ac:spMkLst>
        </pc:spChg>
        <pc:spChg chg="del">
          <ac:chgData name="Daisy Bao" userId="24adcc46-8e10-4d57-b14f-47d6fa482ac7" providerId="ADAL" clId="{05B4B526-1ADB-460F-BD93-17010029DD82}" dt="2024-08-06T09:52:37.439" v="2496" actId="21"/>
          <ac:spMkLst>
            <pc:docMk/>
            <pc:sldMk cId="2871141746" sldId="276"/>
            <ac:spMk id="7" creationId="{23F4CC8A-827B-4B18-6C8F-ECC929F40B06}"/>
          </ac:spMkLst>
        </pc:spChg>
        <pc:spChg chg="add del mod topLvl">
          <ac:chgData name="Daisy Bao" userId="24adcc46-8e10-4d57-b14f-47d6fa482ac7" providerId="ADAL" clId="{05B4B526-1ADB-460F-BD93-17010029DD82}" dt="2024-07-29T11:15:11.577" v="1834" actId="21"/>
          <ac:spMkLst>
            <pc:docMk/>
            <pc:sldMk cId="2871141746" sldId="276"/>
            <ac:spMk id="9" creationId="{9810E060-2A2A-CB6C-7001-D5C5BB748C6E}"/>
          </ac:spMkLst>
        </pc:spChg>
        <pc:spChg chg="del">
          <ac:chgData name="Daisy Bao" userId="24adcc46-8e10-4d57-b14f-47d6fa482ac7" providerId="ADAL" clId="{05B4B526-1ADB-460F-BD93-17010029DD82}" dt="2024-07-29T11:02:08.695" v="1735" actId="478"/>
          <ac:spMkLst>
            <pc:docMk/>
            <pc:sldMk cId="2871141746" sldId="276"/>
            <ac:spMk id="13" creationId="{99D49BEB-CA71-514D-0B98-60574AB29799}"/>
          </ac:spMkLst>
        </pc:spChg>
        <pc:spChg chg="add mod">
          <ac:chgData name="Daisy Bao" userId="24adcc46-8e10-4d57-b14f-47d6fa482ac7" providerId="ADAL" clId="{05B4B526-1ADB-460F-BD93-17010029DD82}" dt="2024-07-29T11:16:00.766" v="1844" actId="1076"/>
          <ac:spMkLst>
            <pc:docMk/>
            <pc:sldMk cId="2871141746" sldId="276"/>
            <ac:spMk id="15" creationId="{17B8C77B-E962-CDCA-08E3-288681EAE5C3}"/>
          </ac:spMkLst>
        </pc:spChg>
        <pc:spChg chg="add mod">
          <ac:chgData name="Daisy Bao" userId="24adcc46-8e10-4d57-b14f-47d6fa482ac7" providerId="ADAL" clId="{05B4B526-1ADB-460F-BD93-17010029DD82}" dt="2024-07-29T11:16:00.766" v="1844" actId="1076"/>
          <ac:spMkLst>
            <pc:docMk/>
            <pc:sldMk cId="2871141746" sldId="276"/>
            <ac:spMk id="16" creationId="{9810E060-2A2A-CB6C-7001-D5C5BB748C6E}"/>
          </ac:spMkLst>
        </pc:spChg>
        <pc:spChg chg="mod topLvl">
          <ac:chgData name="Daisy Bao" userId="24adcc46-8e10-4d57-b14f-47d6fa482ac7" providerId="ADAL" clId="{05B4B526-1ADB-460F-BD93-17010029DD82}" dt="2024-08-06T09:51:52.885" v="2490" actId="1076"/>
          <ac:spMkLst>
            <pc:docMk/>
            <pc:sldMk cId="2871141746" sldId="276"/>
            <ac:spMk id="19" creationId="{852ED45F-7DF8-1C27-1258-699563FE0F39}"/>
          </ac:spMkLst>
        </pc:spChg>
        <pc:spChg chg="mod topLvl">
          <ac:chgData name="Daisy Bao" userId="24adcc46-8e10-4d57-b14f-47d6fa482ac7" providerId="ADAL" clId="{05B4B526-1ADB-460F-BD93-17010029DD82}" dt="2024-08-06T09:51:43.800" v="2488" actId="1076"/>
          <ac:spMkLst>
            <pc:docMk/>
            <pc:sldMk cId="2871141746" sldId="276"/>
            <ac:spMk id="20" creationId="{18F69924-434C-4C54-E9CA-7986689EF5D4}"/>
          </ac:spMkLst>
        </pc:spChg>
        <pc:spChg chg="mod">
          <ac:chgData name="Daisy Bao" userId="24adcc46-8e10-4d57-b14f-47d6fa482ac7" providerId="ADAL" clId="{05B4B526-1ADB-460F-BD93-17010029DD82}" dt="2024-08-06T09:51:43.800" v="2488" actId="1076"/>
          <ac:spMkLst>
            <pc:docMk/>
            <pc:sldMk cId="2871141746" sldId="276"/>
            <ac:spMk id="25" creationId="{211E3A7F-C8C8-1C20-CC04-FD07947DF768}"/>
          </ac:spMkLst>
        </pc:spChg>
        <pc:spChg chg="mod">
          <ac:chgData name="Daisy Bao" userId="24adcc46-8e10-4d57-b14f-47d6fa482ac7" providerId="ADAL" clId="{05B4B526-1ADB-460F-BD93-17010029DD82}" dt="2024-08-06T09:51:43.800" v="2488" actId="1076"/>
          <ac:spMkLst>
            <pc:docMk/>
            <pc:sldMk cId="2871141746" sldId="276"/>
            <ac:spMk id="26" creationId="{E9FA3B00-1DE8-6CFB-A2E6-DBFAEEBB8F39}"/>
          </ac:spMkLst>
        </pc:spChg>
        <pc:spChg chg="del">
          <ac:chgData name="Daisy Bao" userId="24adcc46-8e10-4d57-b14f-47d6fa482ac7" providerId="ADAL" clId="{05B4B526-1ADB-460F-BD93-17010029DD82}" dt="2024-07-29T11:02:09.549" v="1736" actId="478"/>
          <ac:spMkLst>
            <pc:docMk/>
            <pc:sldMk cId="2871141746" sldId="276"/>
            <ac:spMk id="57" creationId="{A7D60646-CDD5-DA48-FB0E-AB0FF3600315}"/>
          </ac:spMkLst>
        </pc:spChg>
        <pc:spChg chg="mod">
          <ac:chgData name="Daisy Bao" userId="24adcc46-8e10-4d57-b14f-47d6fa482ac7" providerId="ADAL" clId="{05B4B526-1ADB-460F-BD93-17010029DD82}" dt="2024-08-06T09:53:15.025" v="2505" actId="21"/>
          <ac:spMkLst>
            <pc:docMk/>
            <pc:sldMk cId="2871141746" sldId="276"/>
            <ac:spMk id="103" creationId="{782D2000-67AD-9435-662D-2B7CCC994FA0}"/>
          </ac:spMkLst>
        </pc:spChg>
        <pc:spChg chg="mod">
          <ac:chgData name="Daisy Bao" userId="24adcc46-8e10-4d57-b14f-47d6fa482ac7" providerId="ADAL" clId="{05B4B526-1ADB-460F-BD93-17010029DD82}" dt="2024-08-06T09:54:01.538" v="2517" actId="21"/>
          <ac:spMkLst>
            <pc:docMk/>
            <pc:sldMk cId="2871141746" sldId="276"/>
            <ac:spMk id="151" creationId="{51E5EB89-3B7B-BA28-E5D5-0B3E1BEFA974}"/>
          </ac:spMkLst>
        </pc:spChg>
        <pc:spChg chg="del">
          <ac:chgData name="Daisy Bao" userId="24adcc46-8e10-4d57-b14f-47d6fa482ac7" providerId="ADAL" clId="{05B4B526-1ADB-460F-BD93-17010029DD82}" dt="2024-08-06T09:51:56.574" v="2491" actId="21"/>
          <ac:spMkLst>
            <pc:docMk/>
            <pc:sldMk cId="2871141746" sldId="276"/>
            <ac:spMk id="463" creationId="{19A21168-E606-515F-E7BD-BC06086039B7}"/>
          </ac:spMkLst>
        </pc:spChg>
        <pc:spChg chg="add del mod">
          <ac:chgData name="Daisy Bao" userId="24adcc46-8e10-4d57-b14f-47d6fa482ac7" providerId="ADAL" clId="{05B4B526-1ADB-460F-BD93-17010029DD82}" dt="2024-08-06T10:02:26.264" v="2620" actId="21"/>
          <ac:spMkLst>
            <pc:docMk/>
            <pc:sldMk cId="2871141746" sldId="276"/>
            <ac:spMk id="5625" creationId="{9B98C240-58EB-20F3-1FED-7F7654383021}"/>
          </ac:spMkLst>
        </pc:spChg>
        <pc:grpChg chg="add mod">
          <ac:chgData name="Daisy Bao" userId="24adcc46-8e10-4d57-b14f-47d6fa482ac7" providerId="ADAL" clId="{05B4B526-1ADB-460F-BD93-17010029DD82}" dt="2024-08-06T09:51:43.800" v="2488" actId="1076"/>
          <ac:grpSpMkLst>
            <pc:docMk/>
            <pc:sldMk cId="2871141746" sldId="276"/>
            <ac:grpSpMk id="2" creationId="{50A1730B-4A57-290A-D299-E78653D99100}"/>
          </ac:grpSpMkLst>
        </pc:grpChg>
        <pc:grpChg chg="add del mod topLvl">
          <ac:chgData name="Daisy Bao" userId="24adcc46-8e10-4d57-b14f-47d6fa482ac7" providerId="ADAL" clId="{05B4B526-1ADB-460F-BD93-17010029DD82}" dt="2024-07-29T11:15:11.577" v="1834" actId="21"/>
          <ac:grpSpMkLst>
            <pc:docMk/>
            <pc:sldMk cId="2871141746" sldId="276"/>
            <ac:grpSpMk id="10" creationId="{98696036-CC69-40B1-2872-B16B027CD945}"/>
          </ac:grpSpMkLst>
        </pc:grpChg>
        <pc:grpChg chg="add del mod topLvl">
          <ac:chgData name="Daisy Bao" userId="24adcc46-8e10-4d57-b14f-47d6fa482ac7" providerId="ADAL" clId="{05B4B526-1ADB-460F-BD93-17010029DD82}" dt="2024-07-29T11:14:08.949" v="1824" actId="165"/>
          <ac:grpSpMkLst>
            <pc:docMk/>
            <pc:sldMk cId="2871141746" sldId="276"/>
            <ac:grpSpMk id="12" creationId="{8433285C-0A3A-38C6-1602-F2EDFF82A80D}"/>
          </ac:grpSpMkLst>
        </pc:grpChg>
        <pc:grpChg chg="add del mod">
          <ac:chgData name="Daisy Bao" userId="24adcc46-8e10-4d57-b14f-47d6fa482ac7" providerId="ADAL" clId="{05B4B526-1ADB-460F-BD93-17010029DD82}" dt="2024-07-29T11:14:03.682" v="1823" actId="165"/>
          <ac:grpSpMkLst>
            <pc:docMk/>
            <pc:sldMk cId="2871141746" sldId="276"/>
            <ac:grpSpMk id="14" creationId="{59908F37-33DC-49CF-068D-51D18DCBA0D0}"/>
          </ac:grpSpMkLst>
        </pc:grpChg>
        <pc:grpChg chg="add mod">
          <ac:chgData name="Daisy Bao" userId="24adcc46-8e10-4d57-b14f-47d6fa482ac7" providerId="ADAL" clId="{05B4B526-1ADB-460F-BD93-17010029DD82}" dt="2024-07-29T11:16:00.766" v="1844" actId="1076"/>
          <ac:grpSpMkLst>
            <pc:docMk/>
            <pc:sldMk cId="2871141746" sldId="276"/>
            <ac:grpSpMk id="17" creationId="{BEDFF20D-A1E7-C093-E7B9-8246542C5742}"/>
          </ac:grpSpMkLst>
        </pc:grpChg>
        <pc:grpChg chg="add del mod">
          <ac:chgData name="Daisy Bao" userId="24adcc46-8e10-4d57-b14f-47d6fa482ac7" providerId="ADAL" clId="{05B4B526-1ADB-460F-BD93-17010029DD82}" dt="2024-08-06T09:50:37.884" v="2482" actId="165"/>
          <ac:grpSpMkLst>
            <pc:docMk/>
            <pc:sldMk cId="2871141746" sldId="276"/>
            <ac:grpSpMk id="18" creationId="{33A3AE7F-141C-ED0A-A573-598699C4F368}"/>
          </ac:grpSpMkLst>
        </pc:grpChg>
        <pc:grpChg chg="add mod">
          <ac:chgData name="Daisy Bao" userId="24adcc46-8e10-4d57-b14f-47d6fa482ac7" providerId="ADAL" clId="{05B4B526-1ADB-460F-BD93-17010029DD82}" dt="2024-07-29T11:16:00.766" v="1844" actId="1076"/>
          <ac:grpSpMkLst>
            <pc:docMk/>
            <pc:sldMk cId="2871141746" sldId="276"/>
            <ac:grpSpMk id="21" creationId="{28121BEB-FD43-175A-D158-01516E8E8DF0}"/>
          </ac:grpSpMkLst>
        </pc:grpChg>
        <pc:grpChg chg="mod topLvl">
          <ac:chgData name="Daisy Bao" userId="24adcc46-8e10-4d57-b14f-47d6fa482ac7" providerId="ADAL" clId="{05B4B526-1ADB-460F-BD93-17010029DD82}" dt="2024-08-06T09:51:43.800" v="2488" actId="1076"/>
          <ac:grpSpMkLst>
            <pc:docMk/>
            <pc:sldMk cId="2871141746" sldId="276"/>
            <ac:grpSpMk id="23" creationId="{E6EB2BD5-7B6C-82A7-F643-99930205B88A}"/>
          </ac:grpSpMkLst>
        </pc:grpChg>
        <pc:grpChg chg="add del mod">
          <ac:chgData name="Daisy Bao" userId="24adcc46-8e10-4d57-b14f-47d6fa482ac7" providerId="ADAL" clId="{05B4B526-1ADB-460F-BD93-17010029DD82}" dt="2024-07-29T11:16:01.457" v="1845" actId="21"/>
          <ac:grpSpMkLst>
            <pc:docMk/>
            <pc:sldMk cId="2871141746" sldId="276"/>
            <ac:grpSpMk id="24" creationId="{E48065ED-F0B5-E7D3-AAC8-29B2868FDBC6}"/>
          </ac:grpSpMkLst>
        </pc:grpChg>
        <pc:grpChg chg="del">
          <ac:chgData name="Daisy Bao" userId="24adcc46-8e10-4d57-b14f-47d6fa482ac7" providerId="ADAL" clId="{05B4B526-1ADB-460F-BD93-17010029DD82}" dt="2024-08-06T09:56:06.695" v="2563" actId="478"/>
          <ac:grpSpMkLst>
            <pc:docMk/>
            <pc:sldMk cId="2871141746" sldId="276"/>
            <ac:grpSpMk id="478" creationId="{9E57C76F-0B1B-81B1-8725-B6251F40DF21}"/>
          </ac:grpSpMkLst>
        </pc:grpChg>
        <pc:graphicFrameChg chg="add del mod">
          <ac:chgData name="Daisy Bao" userId="24adcc46-8e10-4d57-b14f-47d6fa482ac7" providerId="ADAL" clId="{05B4B526-1ADB-460F-BD93-17010029DD82}" dt="2024-08-06T09:58:19.364" v="2574" actId="21"/>
          <ac:graphicFrameMkLst>
            <pc:docMk/>
            <pc:sldMk cId="2871141746" sldId="276"/>
            <ac:graphicFrameMk id="6" creationId="{4D7F97F4-BACD-F705-CA6A-005F2C81F277}"/>
          </ac:graphicFrameMkLst>
        </pc:graphicFrameChg>
        <pc:graphicFrameChg chg="add mod">
          <ac:chgData name="Daisy Bao" userId="24adcc46-8e10-4d57-b14f-47d6fa482ac7" providerId="ADAL" clId="{05B4B526-1ADB-460F-BD93-17010029DD82}" dt="2024-08-06T10:01:10.517" v="2606"/>
          <ac:graphicFrameMkLst>
            <pc:docMk/>
            <pc:sldMk cId="2871141746" sldId="276"/>
            <ac:graphicFrameMk id="9" creationId="{4D7F97F4-BACD-F705-CA6A-005F2C81F277}"/>
          </ac:graphicFrameMkLst>
        </pc:graphicFrameChg>
        <pc:graphicFrameChg chg="add del mod">
          <ac:chgData name="Daisy Bao" userId="24adcc46-8e10-4d57-b14f-47d6fa482ac7" providerId="ADAL" clId="{05B4B526-1ADB-460F-BD93-17010029DD82}" dt="2024-08-06T10:01:57.601" v="2611" actId="21"/>
          <ac:graphicFrameMkLst>
            <pc:docMk/>
            <pc:sldMk cId="2871141746" sldId="276"/>
            <ac:graphicFrameMk id="10" creationId="{EFEAB573-DB04-627D-1C40-E23E28B02AE0}"/>
          </ac:graphicFrameMkLst>
        </pc:graphicFrameChg>
        <pc:graphicFrameChg chg="add del mod">
          <ac:chgData name="Daisy Bao" userId="24adcc46-8e10-4d57-b14f-47d6fa482ac7" providerId="ADAL" clId="{05B4B526-1ADB-460F-BD93-17010029DD82}" dt="2024-08-06T10:02:36.347" v="2626" actId="21"/>
          <ac:graphicFrameMkLst>
            <pc:docMk/>
            <pc:sldMk cId="2871141746" sldId="276"/>
            <ac:graphicFrameMk id="12" creationId="{EFEAB573-DB04-627D-1C40-E23E28B02AE0}"/>
          </ac:graphicFrameMkLst>
        </pc:graphicFrameChg>
        <pc:picChg chg="del">
          <ac:chgData name="Daisy Bao" userId="24adcc46-8e10-4d57-b14f-47d6fa482ac7" providerId="ADAL" clId="{05B4B526-1ADB-460F-BD93-17010029DD82}" dt="2024-07-29T11:02:12.142" v="1737" actId="478"/>
          <ac:picMkLst>
            <pc:docMk/>
            <pc:sldMk cId="2871141746" sldId="276"/>
            <ac:picMk id="6" creationId="{572F8947-982A-FFC0-AABC-AF90B19594E6}"/>
          </ac:picMkLst>
        </pc:picChg>
        <pc:picChg chg="add mod">
          <ac:chgData name="Daisy Bao" userId="24adcc46-8e10-4d57-b14f-47d6fa482ac7" providerId="ADAL" clId="{05B4B526-1ADB-460F-BD93-17010029DD82}" dt="2024-08-06T09:58:39.226" v="2579" actId="1076"/>
          <ac:picMkLst>
            <pc:docMk/>
            <pc:sldMk cId="2871141746" sldId="276"/>
            <ac:picMk id="8" creationId="{33ABB83A-6E05-121D-1BD8-88B675A96AF3}"/>
          </ac:picMkLst>
        </pc:picChg>
        <pc:picChg chg="add mod topLvl">
          <ac:chgData name="Daisy Bao" userId="24adcc46-8e10-4d57-b14f-47d6fa482ac7" providerId="ADAL" clId="{05B4B526-1ADB-460F-BD93-17010029DD82}" dt="2024-07-29T11:16:00.766" v="1844" actId="1076"/>
          <ac:picMkLst>
            <pc:docMk/>
            <pc:sldMk cId="2871141746" sldId="276"/>
            <ac:picMk id="8" creationId="{93B3A286-0FE1-A66C-A3FA-ACE48E258612}"/>
          </ac:picMkLst>
        </pc:picChg>
        <pc:picChg chg="mod topLvl">
          <ac:chgData name="Daisy Bao" userId="24adcc46-8e10-4d57-b14f-47d6fa482ac7" providerId="ADAL" clId="{05B4B526-1ADB-460F-BD93-17010029DD82}" dt="2024-08-06T09:51:43.800" v="2488" actId="1076"/>
          <ac:picMkLst>
            <pc:docMk/>
            <pc:sldMk cId="2871141746" sldId="276"/>
            <ac:picMk id="22" creationId="{254E7888-A4DF-D4BE-599D-8B841650A3AE}"/>
          </ac:picMkLst>
        </pc:picChg>
      </pc:sldChg>
      <pc:sldChg chg="modSp mod">
        <pc:chgData name="Daisy Bao" userId="24adcc46-8e10-4d57-b14f-47d6fa482ac7" providerId="ADAL" clId="{05B4B526-1ADB-460F-BD93-17010029DD82}" dt="2024-07-29T11:16:44.264" v="1859" actId="20577"/>
        <pc:sldMkLst>
          <pc:docMk/>
          <pc:sldMk cId="2538818409" sldId="277"/>
        </pc:sldMkLst>
        <pc:spChg chg="mod">
          <ac:chgData name="Daisy Bao" userId="24adcc46-8e10-4d57-b14f-47d6fa482ac7" providerId="ADAL" clId="{05B4B526-1ADB-460F-BD93-17010029DD82}" dt="2024-07-29T11:16:44.264" v="1859" actId="20577"/>
          <ac:spMkLst>
            <pc:docMk/>
            <pc:sldMk cId="2538818409" sldId="277"/>
            <ac:spMk id="13" creationId="{C8057D07-2074-1EE8-18D7-13DAD9DD24B2}"/>
          </ac:spMkLst>
        </pc:spChg>
      </pc:sldChg>
      <pc:sldChg chg="addSp delSp modSp mod">
        <pc:chgData name="Daisy Bao" userId="24adcc46-8e10-4d57-b14f-47d6fa482ac7" providerId="ADAL" clId="{05B4B526-1ADB-460F-BD93-17010029DD82}" dt="2024-07-29T11:11:17.017" v="1797" actId="1076"/>
        <pc:sldMkLst>
          <pc:docMk/>
          <pc:sldMk cId="1114691959" sldId="278"/>
        </pc:sldMkLst>
        <pc:spChg chg="add del">
          <ac:chgData name="Daisy Bao" userId="24adcc46-8e10-4d57-b14f-47d6fa482ac7" providerId="ADAL" clId="{05B4B526-1ADB-460F-BD93-17010029DD82}" dt="2024-07-29T08:42:18.905" v="99" actId="21"/>
          <ac:spMkLst>
            <pc:docMk/>
            <pc:sldMk cId="1114691959" sldId="278"/>
            <ac:spMk id="2" creationId="{FEB88AE3-3360-BDFA-B95B-D01F5EC73CA7}"/>
          </ac:spMkLst>
        </pc:spChg>
        <pc:spChg chg="add mod">
          <ac:chgData name="Daisy Bao" userId="24adcc46-8e10-4d57-b14f-47d6fa482ac7" providerId="ADAL" clId="{05B4B526-1ADB-460F-BD93-17010029DD82}" dt="2024-07-29T08:43:05.772" v="115" actId="14100"/>
          <ac:spMkLst>
            <pc:docMk/>
            <pc:sldMk cId="1114691959" sldId="278"/>
            <ac:spMk id="4" creationId="{FEB88AE3-3360-BDFA-B95B-D01F5EC73CA7}"/>
          </ac:spMkLst>
        </pc:spChg>
        <pc:spChg chg="add mod">
          <ac:chgData name="Daisy Bao" userId="24adcc46-8e10-4d57-b14f-47d6fa482ac7" providerId="ADAL" clId="{05B4B526-1ADB-460F-BD93-17010029DD82}" dt="2024-07-29T08:42:43.480" v="110"/>
          <ac:spMkLst>
            <pc:docMk/>
            <pc:sldMk cId="1114691959" sldId="278"/>
            <ac:spMk id="5" creationId="{C8057D07-2074-1EE8-18D7-13DAD9DD24B2}"/>
          </ac:spMkLst>
        </pc:spChg>
        <pc:spChg chg="del">
          <ac:chgData name="Daisy Bao" userId="24adcc46-8e10-4d57-b14f-47d6fa482ac7" providerId="ADAL" clId="{05B4B526-1ADB-460F-BD93-17010029DD82}" dt="2024-07-29T08:42:43.175" v="109" actId="21"/>
          <ac:spMkLst>
            <pc:docMk/>
            <pc:sldMk cId="1114691959" sldId="278"/>
            <ac:spMk id="13" creationId="{C8057D07-2074-1EE8-18D7-13DAD9DD24B2}"/>
          </ac:spMkLst>
        </pc:spChg>
        <pc:spChg chg="mod">
          <ac:chgData name="Daisy Bao" userId="24adcc46-8e10-4d57-b14f-47d6fa482ac7" providerId="ADAL" clId="{05B4B526-1ADB-460F-BD93-17010029DD82}" dt="2024-07-29T11:11:17.017" v="1797" actId="1076"/>
          <ac:spMkLst>
            <pc:docMk/>
            <pc:sldMk cId="1114691959" sldId="278"/>
            <ac:spMk id="43" creationId="{45DA9F0F-9029-E318-0470-17BFED3132C9}"/>
          </ac:spMkLst>
        </pc:spChg>
        <pc:spChg chg="mod">
          <ac:chgData name="Daisy Bao" userId="24adcc46-8e10-4d57-b14f-47d6fa482ac7" providerId="ADAL" clId="{05B4B526-1ADB-460F-BD93-17010029DD82}" dt="2024-07-29T08:43:26.794" v="116" actId="1076"/>
          <ac:spMkLst>
            <pc:docMk/>
            <pc:sldMk cId="1114691959" sldId="278"/>
            <ac:spMk id="86" creationId="{F4F1E376-4A3D-1F36-43FC-A1A61E6A8E00}"/>
          </ac:spMkLst>
        </pc:spChg>
      </pc:sldChg>
      <pc:sldChg chg="addSp delSp modSp mod">
        <pc:chgData name="Daisy Bao" userId="24adcc46-8e10-4d57-b14f-47d6fa482ac7" providerId="ADAL" clId="{05B4B526-1ADB-460F-BD93-17010029DD82}" dt="2024-08-06T10:17:20.380" v="3006" actId="478"/>
        <pc:sldMkLst>
          <pc:docMk/>
          <pc:sldMk cId="149465455" sldId="280"/>
        </pc:sldMkLst>
        <pc:graphicFrameChg chg="mod modGraphic">
          <ac:chgData name="Daisy Bao" userId="24adcc46-8e10-4d57-b14f-47d6fa482ac7" providerId="ADAL" clId="{05B4B526-1ADB-460F-BD93-17010029DD82}" dt="2024-08-06T10:17:09.828" v="3005"/>
          <ac:graphicFrameMkLst>
            <pc:docMk/>
            <pc:sldMk cId="149465455" sldId="280"/>
            <ac:graphicFrameMk id="262" creationId="{7799FBD1-5859-3E12-34DC-D8FD080D92BF}"/>
          </ac:graphicFrameMkLst>
        </pc:graphicFrameChg>
        <pc:picChg chg="add del mod">
          <ac:chgData name="Daisy Bao" userId="24adcc46-8e10-4d57-b14f-47d6fa482ac7" providerId="ADAL" clId="{05B4B526-1ADB-460F-BD93-17010029DD82}" dt="2024-08-06T10:17:20.380" v="3006" actId="478"/>
          <ac:picMkLst>
            <pc:docMk/>
            <pc:sldMk cId="149465455" sldId="280"/>
            <ac:picMk id="4" creationId="{454B55A5-66FE-263A-DDC9-1A2C743C28B3}"/>
          </ac:picMkLst>
        </pc:picChg>
      </pc:sldChg>
    </pc:docChg>
  </pc:docChgLst>
  <pc:docChgLst>
    <pc:chgData name="Umberto Noe" userId="S::unoe@ed.ac.uk::8216868d-46c2-4245-82f3-2c6a18adff1d" providerId="AD" clId="Web-{4C690F2B-458B-4B5A-BBE6-0D1DFD2ED7D9}"/>
    <pc:docChg chg="modSld">
      <pc:chgData name="Umberto Noe" userId="S::unoe@ed.ac.uk::8216868d-46c2-4245-82f3-2c6a18adff1d" providerId="AD" clId="Web-{4C690F2B-458B-4B5A-BBE6-0D1DFD2ED7D9}" dt="2024-08-06T13:42:10.247" v="9" actId="20577"/>
      <pc:docMkLst>
        <pc:docMk/>
      </pc:docMkLst>
      <pc:sldChg chg="modSp">
        <pc:chgData name="Umberto Noe" userId="S::unoe@ed.ac.uk::8216868d-46c2-4245-82f3-2c6a18adff1d" providerId="AD" clId="Web-{4C690F2B-458B-4B5A-BBE6-0D1DFD2ED7D9}" dt="2024-08-06T13:41:46.246" v="7" actId="20577"/>
        <pc:sldMkLst>
          <pc:docMk/>
          <pc:sldMk cId="2972381433" sldId="259"/>
        </pc:sldMkLst>
        <pc:spChg chg="mod">
          <ac:chgData name="Umberto Noe" userId="S::unoe@ed.ac.uk::8216868d-46c2-4245-82f3-2c6a18adff1d" providerId="AD" clId="Web-{4C690F2B-458B-4B5A-BBE6-0D1DFD2ED7D9}" dt="2024-08-06T13:41:46.230" v="5" actId="20577"/>
          <ac:spMkLst>
            <pc:docMk/>
            <pc:sldMk cId="2972381433" sldId="259"/>
            <ac:spMk id="14" creationId="{77854320-3002-1D46-A4B7-072A74598B88}"/>
          </ac:spMkLst>
        </pc:spChg>
        <pc:spChg chg="mod">
          <ac:chgData name="Umberto Noe" userId="S::unoe@ed.ac.uk::8216868d-46c2-4245-82f3-2c6a18adff1d" providerId="AD" clId="Web-{4C690F2B-458B-4B5A-BBE6-0D1DFD2ED7D9}" dt="2024-08-06T13:41:46.246" v="7" actId="20577"/>
          <ac:spMkLst>
            <pc:docMk/>
            <pc:sldMk cId="2972381433" sldId="259"/>
            <ac:spMk id="16" creationId="{AF53AD95-70B7-1E34-3F5C-71A8DDE64684}"/>
          </ac:spMkLst>
        </pc:spChg>
      </pc:sldChg>
      <pc:sldChg chg="modSp">
        <pc:chgData name="Umberto Noe" userId="S::unoe@ed.ac.uk::8216868d-46c2-4245-82f3-2c6a18adff1d" providerId="AD" clId="Web-{4C690F2B-458B-4B5A-BBE6-0D1DFD2ED7D9}" dt="2024-08-06T13:42:10.247" v="9" actId="20577"/>
        <pc:sldMkLst>
          <pc:docMk/>
          <pc:sldMk cId="2871141746" sldId="276"/>
        </pc:sldMkLst>
        <pc:graphicFrameChg chg="modGraphic">
          <ac:chgData name="Umberto Noe" userId="S::unoe@ed.ac.uk::8216868d-46c2-4245-82f3-2c6a18adff1d" providerId="AD" clId="Web-{4C690F2B-458B-4B5A-BBE6-0D1DFD2ED7D9}" dt="2024-08-06T13:42:10.247" v="9" actId="20577"/>
          <ac:graphicFrameMkLst>
            <pc:docMk/>
            <pc:sldMk cId="2871141746" sldId="276"/>
            <ac:graphicFrameMk id="9" creationId="{4D7F97F4-BACD-F705-CA6A-005F2C81F277}"/>
          </ac:graphicFrameMkLst>
        </pc:graphicFrameChg>
      </pc:sldChg>
    </pc:docChg>
  </pc:docChgLst>
  <pc:docChgLst>
    <pc:chgData name="Daisy Bao" userId="S::s1932050@ed.ac.uk::24adcc46-8e10-4d57-b14f-47d6fa482ac7" providerId="AD" clId="Web-{CA933271-E149-7D6A-993D-45615ADD47C3}"/>
    <pc:docChg chg="addSld delSld modSld">
      <pc:chgData name="Daisy Bao" userId="S::s1932050@ed.ac.uk::24adcc46-8e10-4d57-b14f-47d6fa482ac7" providerId="AD" clId="Web-{CA933271-E149-7D6A-993D-45615ADD47C3}" dt="2024-08-05T11:20:30.978" v="1193"/>
      <pc:docMkLst>
        <pc:docMk/>
      </pc:docMkLst>
      <pc:sldChg chg="modSp">
        <pc:chgData name="Daisy Bao" userId="S::s1932050@ed.ac.uk::24adcc46-8e10-4d57-b14f-47d6fa482ac7" providerId="AD" clId="Web-{CA933271-E149-7D6A-993D-45615ADD47C3}" dt="2024-08-05T09:45:24.338" v="8" actId="1076"/>
        <pc:sldMkLst>
          <pc:docMk/>
          <pc:sldMk cId="1322606557" sldId="270"/>
        </pc:sldMkLst>
        <pc:spChg chg="mod">
          <ac:chgData name="Daisy Bao" userId="S::s1932050@ed.ac.uk::24adcc46-8e10-4d57-b14f-47d6fa482ac7" providerId="AD" clId="Web-{CA933271-E149-7D6A-993D-45615ADD47C3}" dt="2024-08-05T09:44:51.150" v="3" actId="1076"/>
          <ac:spMkLst>
            <pc:docMk/>
            <pc:sldMk cId="1322606557" sldId="270"/>
            <ac:spMk id="33" creationId="{21FD5D16-7687-DA8E-7D3B-24AF36E2C25B}"/>
          </ac:spMkLst>
        </pc:spChg>
        <pc:spChg chg="mod">
          <ac:chgData name="Daisy Bao" userId="S::s1932050@ed.ac.uk::24adcc46-8e10-4d57-b14f-47d6fa482ac7" providerId="AD" clId="Web-{CA933271-E149-7D6A-993D-45615ADD47C3}" dt="2024-08-05T09:45:17.260" v="7" actId="688"/>
          <ac:spMkLst>
            <pc:docMk/>
            <pc:sldMk cId="1322606557" sldId="270"/>
            <ac:spMk id="35" creationId="{BD4A7857-E368-05F1-0C16-67B75AE61C1B}"/>
          </ac:spMkLst>
        </pc:spChg>
        <pc:spChg chg="mod">
          <ac:chgData name="Daisy Bao" userId="S::s1932050@ed.ac.uk::24adcc46-8e10-4d57-b14f-47d6fa482ac7" providerId="AD" clId="Web-{CA933271-E149-7D6A-993D-45615ADD47C3}" dt="2024-08-05T09:45:24.338" v="8" actId="1076"/>
          <ac:spMkLst>
            <pc:docMk/>
            <pc:sldMk cId="1322606557" sldId="270"/>
            <ac:spMk id="45" creationId="{273D7B89-2BA6-614C-6532-0BCC3B11F339}"/>
          </ac:spMkLst>
        </pc:spChg>
      </pc:sldChg>
      <pc:sldChg chg="modNotes">
        <pc:chgData name="Daisy Bao" userId="S::s1932050@ed.ac.uk::24adcc46-8e10-4d57-b14f-47d6fa482ac7" providerId="AD" clId="Web-{CA933271-E149-7D6A-993D-45615ADD47C3}" dt="2024-08-05T11:20:30.978" v="1193"/>
        <pc:sldMkLst>
          <pc:docMk/>
          <pc:sldMk cId="3047440262" sldId="272"/>
        </pc:sldMkLst>
      </pc:sldChg>
      <pc:sldChg chg="addSp modSp modNotes">
        <pc:chgData name="Daisy Bao" userId="S::s1932050@ed.ac.uk::24adcc46-8e10-4d57-b14f-47d6fa482ac7" providerId="AD" clId="Web-{CA933271-E149-7D6A-993D-45615ADD47C3}" dt="2024-08-05T11:19:11.570" v="1124"/>
        <pc:sldMkLst>
          <pc:docMk/>
          <pc:sldMk cId="2058105377" sldId="273"/>
        </pc:sldMkLst>
        <pc:picChg chg="add mod">
          <ac:chgData name="Daisy Bao" userId="S::s1932050@ed.ac.uk::24adcc46-8e10-4d57-b14f-47d6fa482ac7" providerId="AD" clId="Web-{CA933271-E149-7D6A-993D-45615ADD47C3}" dt="2024-08-05T11:18:10.475" v="1109" actId="1076"/>
          <ac:picMkLst>
            <pc:docMk/>
            <pc:sldMk cId="2058105377" sldId="273"/>
            <ac:picMk id="182" creationId="{22A635D6-8128-28C8-010B-A3CE110DB9E0}"/>
          </ac:picMkLst>
        </pc:picChg>
      </pc:sldChg>
      <pc:sldChg chg="addSp delSp modSp">
        <pc:chgData name="Daisy Bao" userId="S::s1932050@ed.ac.uk::24adcc46-8e10-4d57-b14f-47d6fa482ac7" providerId="AD" clId="Web-{CA933271-E149-7D6A-993D-45615ADD47C3}" dt="2024-08-05T10:49:06.323" v="1066"/>
        <pc:sldMkLst>
          <pc:docMk/>
          <pc:sldMk cId="822776784" sldId="274"/>
        </pc:sldMkLst>
        <pc:spChg chg="mod">
          <ac:chgData name="Daisy Bao" userId="S::s1932050@ed.ac.uk::24adcc46-8e10-4d57-b14f-47d6fa482ac7" providerId="AD" clId="Web-{CA933271-E149-7D6A-993D-45615ADD47C3}" dt="2024-08-05T09:49:28.235" v="20" actId="20577"/>
          <ac:spMkLst>
            <pc:docMk/>
            <pc:sldMk cId="822776784" sldId="274"/>
            <ac:spMk id="3" creationId="{19A21168-E606-515F-E7BD-BC06086039B7}"/>
          </ac:spMkLst>
        </pc:spChg>
        <pc:spChg chg="mod">
          <ac:chgData name="Daisy Bao" userId="S::s1932050@ed.ac.uk::24adcc46-8e10-4d57-b14f-47d6fa482ac7" providerId="AD" clId="Web-{CA933271-E149-7D6A-993D-45615ADD47C3}" dt="2024-08-05T09:45:45.620" v="11" actId="1076"/>
          <ac:spMkLst>
            <pc:docMk/>
            <pc:sldMk cId="822776784" sldId="274"/>
            <ac:spMk id="9" creationId="{D0FFE584-98A7-61B8-399A-D858D46B8318}"/>
          </ac:spMkLst>
        </pc:spChg>
        <pc:spChg chg="del">
          <ac:chgData name="Daisy Bao" userId="S::s1932050@ed.ac.uk::24adcc46-8e10-4d57-b14f-47d6fa482ac7" providerId="AD" clId="Web-{CA933271-E149-7D6A-993D-45615ADD47C3}" dt="2024-08-05T09:56:50.855" v="31"/>
          <ac:spMkLst>
            <pc:docMk/>
            <pc:sldMk cId="822776784" sldId="274"/>
            <ac:spMk id="40" creationId="{DAAAB01E-C24C-B1B5-7E18-EFCFEB935CBA}"/>
          </ac:spMkLst>
        </pc:spChg>
        <pc:spChg chg="mod">
          <ac:chgData name="Daisy Bao" userId="S::s1932050@ed.ac.uk::24adcc46-8e10-4d57-b14f-47d6fa482ac7" providerId="AD" clId="Web-{CA933271-E149-7D6A-993D-45615ADD47C3}" dt="2024-08-05T10:02:30.395" v="87" actId="1076"/>
          <ac:spMkLst>
            <pc:docMk/>
            <pc:sldMk cId="822776784" sldId="274"/>
            <ac:spMk id="41" creationId="{C1ED4B9A-4F7C-1460-2B84-1C958B53B8D5}"/>
          </ac:spMkLst>
        </pc:spChg>
        <pc:spChg chg="mod">
          <ac:chgData name="Daisy Bao" userId="S::s1932050@ed.ac.uk::24adcc46-8e10-4d57-b14f-47d6fa482ac7" providerId="AD" clId="Web-{CA933271-E149-7D6A-993D-45615ADD47C3}" dt="2024-08-05T10:02:44.442" v="89" actId="1076"/>
          <ac:spMkLst>
            <pc:docMk/>
            <pc:sldMk cId="822776784" sldId="274"/>
            <ac:spMk id="42" creationId="{9B092840-6EEB-97A3-FECB-6E9AC5EAA270}"/>
          </ac:spMkLst>
        </pc:spChg>
        <pc:spChg chg="mod">
          <ac:chgData name="Daisy Bao" userId="S::s1932050@ed.ac.uk::24adcc46-8e10-4d57-b14f-47d6fa482ac7" providerId="AD" clId="Web-{CA933271-E149-7D6A-993D-45615ADD47C3}" dt="2024-08-05T09:57:31.137" v="39" actId="1076"/>
          <ac:spMkLst>
            <pc:docMk/>
            <pc:sldMk cId="822776784" sldId="274"/>
            <ac:spMk id="43" creationId="{55612764-4C88-19DF-6D67-9E3502A36CC0}"/>
          </ac:spMkLst>
        </pc:spChg>
        <pc:spChg chg="mod">
          <ac:chgData name="Daisy Bao" userId="S::s1932050@ed.ac.uk::24adcc46-8e10-4d57-b14f-47d6fa482ac7" providerId="AD" clId="Web-{CA933271-E149-7D6A-993D-45615ADD47C3}" dt="2024-08-05T10:00:39.486" v="75" actId="1076"/>
          <ac:spMkLst>
            <pc:docMk/>
            <pc:sldMk cId="822776784" sldId="274"/>
            <ac:spMk id="45" creationId="{7A9841C9-48AE-35DA-147A-0C741F10794D}"/>
          </ac:spMkLst>
        </pc:spChg>
        <pc:spChg chg="mod">
          <ac:chgData name="Daisy Bao" userId="S::s1932050@ed.ac.uk::24adcc46-8e10-4d57-b14f-47d6fa482ac7" providerId="AD" clId="Web-{CA933271-E149-7D6A-993D-45615ADD47C3}" dt="2024-08-05T10:01:30.143" v="79" actId="20577"/>
          <ac:spMkLst>
            <pc:docMk/>
            <pc:sldMk cId="822776784" sldId="274"/>
            <ac:spMk id="46" creationId="{73EB5BFC-2442-2A69-828C-4E5CDA252CEF}"/>
          </ac:spMkLst>
        </pc:spChg>
        <pc:spChg chg="del">
          <ac:chgData name="Daisy Bao" userId="S::s1932050@ed.ac.uk::24adcc46-8e10-4d57-b14f-47d6fa482ac7" providerId="AD" clId="Web-{CA933271-E149-7D6A-993D-45615ADD47C3}" dt="2024-08-05T10:01:54.081" v="82"/>
          <ac:spMkLst>
            <pc:docMk/>
            <pc:sldMk cId="822776784" sldId="274"/>
            <ac:spMk id="47" creationId="{1565BEDB-814D-4965-1061-C967036861E6}"/>
          </ac:spMkLst>
        </pc:spChg>
        <pc:spChg chg="del">
          <ac:chgData name="Daisy Bao" userId="S::s1932050@ed.ac.uk::24adcc46-8e10-4d57-b14f-47d6fa482ac7" providerId="AD" clId="Web-{CA933271-E149-7D6A-993D-45615ADD47C3}" dt="2024-08-05T10:01:56.394" v="83"/>
          <ac:spMkLst>
            <pc:docMk/>
            <pc:sldMk cId="822776784" sldId="274"/>
            <ac:spMk id="48" creationId="{B17587F8-4DDF-4BD5-6A2A-A1E634DFA500}"/>
          </ac:spMkLst>
        </pc:spChg>
        <pc:spChg chg="mod">
          <ac:chgData name="Daisy Bao" userId="S::s1932050@ed.ac.uk::24adcc46-8e10-4d57-b14f-47d6fa482ac7" providerId="AD" clId="Web-{CA933271-E149-7D6A-993D-45615ADD47C3}" dt="2024-08-05T10:00:44.767" v="76" actId="1076"/>
          <ac:spMkLst>
            <pc:docMk/>
            <pc:sldMk cId="822776784" sldId="274"/>
            <ac:spMk id="50" creationId="{68E62001-E808-2E9D-01A8-3AB5409856FA}"/>
          </ac:spMkLst>
        </pc:spChg>
        <pc:spChg chg="mod">
          <ac:chgData name="Daisy Bao" userId="S::s1932050@ed.ac.uk::24adcc46-8e10-4d57-b14f-47d6fa482ac7" providerId="AD" clId="Web-{CA933271-E149-7D6A-993D-45615ADD47C3}" dt="2024-08-05T10:00:28.892" v="74" actId="1076"/>
          <ac:spMkLst>
            <pc:docMk/>
            <pc:sldMk cId="822776784" sldId="274"/>
            <ac:spMk id="53" creationId="{673BF890-2EE1-456F-D60A-A98DA21EE709}"/>
          </ac:spMkLst>
        </pc:spChg>
        <pc:spChg chg="mod">
          <ac:chgData name="Daisy Bao" userId="S::s1932050@ed.ac.uk::24adcc46-8e10-4d57-b14f-47d6fa482ac7" providerId="AD" clId="Web-{CA933271-E149-7D6A-993D-45615ADD47C3}" dt="2024-08-05T09:56:35.714" v="27" actId="20577"/>
          <ac:spMkLst>
            <pc:docMk/>
            <pc:sldMk cId="822776784" sldId="274"/>
            <ac:spMk id="57" creationId="{9DC776A6-86A1-28D4-51A3-197C7B13014C}"/>
          </ac:spMkLst>
        </pc:spChg>
        <pc:spChg chg="add del mod">
          <ac:chgData name="Daisy Bao" userId="S::s1932050@ed.ac.uk::24adcc46-8e10-4d57-b14f-47d6fa482ac7" providerId="AD" clId="Web-{CA933271-E149-7D6A-993D-45615ADD47C3}" dt="2024-08-05T10:33:03.784" v="758"/>
          <ac:spMkLst>
            <pc:docMk/>
            <pc:sldMk cId="822776784" sldId="274"/>
            <ac:spMk id="164" creationId="{4C4A9A2A-FA1C-E107-66FA-C740F1990133}"/>
          </ac:spMkLst>
        </pc:spChg>
        <pc:spChg chg="add del mod">
          <ac:chgData name="Daisy Bao" userId="S::s1932050@ed.ac.uk::24adcc46-8e10-4d57-b14f-47d6fa482ac7" providerId="AD" clId="Web-{CA933271-E149-7D6A-993D-45615ADD47C3}" dt="2024-08-05T10:33:37.160" v="766"/>
          <ac:spMkLst>
            <pc:docMk/>
            <pc:sldMk cId="822776784" sldId="274"/>
            <ac:spMk id="193" creationId="{19A21168-E606-515F-E7BD-BC06086039B7}"/>
          </ac:spMkLst>
        </pc:spChg>
        <pc:grpChg chg="add mod">
          <ac:chgData name="Daisy Bao" userId="S::s1932050@ed.ac.uk::24adcc46-8e10-4d57-b14f-47d6fa482ac7" providerId="AD" clId="Web-{CA933271-E149-7D6A-993D-45615ADD47C3}" dt="2024-08-05T10:03:03.911" v="92" actId="1076"/>
          <ac:grpSpMkLst>
            <pc:docMk/>
            <pc:sldMk cId="822776784" sldId="274"/>
            <ac:grpSpMk id="60" creationId="{DD00399C-6760-0E51-D80F-902B9F8271E8}"/>
          </ac:grpSpMkLst>
        </pc:grpChg>
        <pc:graphicFrameChg chg="mod">
          <ac:chgData name="Daisy Bao" userId="S::s1932050@ed.ac.uk::24adcc46-8e10-4d57-b14f-47d6fa482ac7" providerId="AD" clId="Web-{CA933271-E149-7D6A-993D-45615ADD47C3}" dt="2024-08-05T10:02:58.614" v="91" actId="1076"/>
          <ac:graphicFrameMkLst>
            <pc:docMk/>
            <pc:sldMk cId="822776784" sldId="274"/>
            <ac:graphicFrameMk id="36" creationId="{5AADF48F-C413-B366-EABA-9A0B546A210E}"/>
          </ac:graphicFrameMkLst>
        </pc:graphicFrameChg>
        <pc:picChg chg="mod">
          <ac:chgData name="Daisy Bao" userId="S::s1932050@ed.ac.uk::24adcc46-8e10-4d57-b14f-47d6fa482ac7" providerId="AD" clId="Web-{CA933271-E149-7D6A-993D-45615ADD47C3}" dt="2024-08-05T10:49:06.323" v="1066"/>
          <ac:picMkLst>
            <pc:docMk/>
            <pc:sldMk cId="822776784" sldId="274"/>
            <ac:picMk id="35" creationId="{19381A3E-4846-56D7-3156-BCCCA318A978}"/>
          </ac:picMkLst>
        </pc:picChg>
      </pc:sldChg>
      <pc:sldChg chg="addSp delSp modSp modNotes">
        <pc:chgData name="Daisy Bao" userId="S::s1932050@ed.ac.uk::24adcc46-8e10-4d57-b14f-47d6fa482ac7" providerId="AD" clId="Web-{CA933271-E149-7D6A-993D-45615ADD47C3}" dt="2024-08-05T10:50:17.137" v="1074" actId="1076"/>
        <pc:sldMkLst>
          <pc:docMk/>
          <pc:sldMk cId="4075112568" sldId="275"/>
        </pc:sldMkLst>
        <pc:spChg chg="mod">
          <ac:chgData name="Daisy Bao" userId="S::s1932050@ed.ac.uk::24adcc46-8e10-4d57-b14f-47d6fa482ac7" providerId="AD" clId="Web-{CA933271-E149-7D6A-993D-45615ADD47C3}" dt="2024-08-05T10:50:16.918" v="1071" actId="1076"/>
          <ac:spMkLst>
            <pc:docMk/>
            <pc:sldMk cId="4075112568" sldId="275"/>
            <ac:spMk id="5575" creationId="{299ECB99-FC31-EA80-2650-A8D7B1FF0BF1}"/>
          </ac:spMkLst>
        </pc:spChg>
        <pc:spChg chg="mod">
          <ac:chgData name="Daisy Bao" userId="S::s1932050@ed.ac.uk::24adcc46-8e10-4d57-b14f-47d6fa482ac7" providerId="AD" clId="Web-{CA933271-E149-7D6A-993D-45615ADD47C3}" dt="2024-08-05T10:50:16.981" v="1072" actId="1076"/>
          <ac:spMkLst>
            <pc:docMk/>
            <pc:sldMk cId="4075112568" sldId="275"/>
            <ac:spMk id="5576" creationId="{92220A7E-0287-25BA-ED57-8CE93942917D}"/>
          </ac:spMkLst>
        </pc:spChg>
        <pc:spChg chg="mod">
          <ac:chgData name="Daisy Bao" userId="S::s1932050@ed.ac.uk::24adcc46-8e10-4d57-b14f-47d6fa482ac7" providerId="AD" clId="Web-{CA933271-E149-7D6A-993D-45615ADD47C3}" dt="2024-08-05T10:50:17.059" v="1073" actId="1076"/>
          <ac:spMkLst>
            <pc:docMk/>
            <pc:sldMk cId="4075112568" sldId="275"/>
            <ac:spMk id="5578" creationId="{7CF864F2-920E-8674-DFB6-748040B554B7}"/>
          </ac:spMkLst>
        </pc:spChg>
        <pc:spChg chg="del">
          <ac:chgData name="Daisy Bao" userId="S::s1932050@ed.ac.uk::24adcc46-8e10-4d57-b14f-47d6fa482ac7" providerId="AD" clId="Web-{CA933271-E149-7D6A-993D-45615ADD47C3}" dt="2024-08-05T10:46:20.460" v="1042"/>
          <ac:spMkLst>
            <pc:docMk/>
            <pc:sldMk cId="4075112568" sldId="275"/>
            <ac:spMk id="5579" creationId="{4C1B524A-E039-360E-7D14-5081D7BCD1AF}"/>
          </ac:spMkLst>
        </pc:spChg>
        <pc:spChg chg="mod">
          <ac:chgData name="Daisy Bao" userId="S::s1932050@ed.ac.uk::24adcc46-8e10-4d57-b14f-47d6fa482ac7" providerId="AD" clId="Web-{CA933271-E149-7D6A-993D-45615ADD47C3}" dt="2024-08-05T10:44:41.457" v="1028" actId="1076"/>
          <ac:spMkLst>
            <pc:docMk/>
            <pc:sldMk cId="4075112568" sldId="275"/>
            <ac:spMk id="5580" creationId="{65C999A8-AB00-3B0F-171C-08136B2E486C}"/>
          </ac:spMkLst>
        </pc:spChg>
        <pc:spChg chg="del">
          <ac:chgData name="Daisy Bao" userId="S::s1932050@ed.ac.uk::24adcc46-8e10-4d57-b14f-47d6fa482ac7" providerId="AD" clId="Web-{CA933271-E149-7D6A-993D-45615ADD47C3}" dt="2024-08-05T10:45:04.723" v="1033"/>
          <ac:spMkLst>
            <pc:docMk/>
            <pc:sldMk cId="4075112568" sldId="275"/>
            <ac:spMk id="5582" creationId="{C958FB59-3704-F56B-4D18-452FEC1D2CF1}"/>
          </ac:spMkLst>
        </pc:spChg>
        <pc:spChg chg="mod">
          <ac:chgData name="Daisy Bao" userId="S::s1932050@ed.ac.uk::24adcc46-8e10-4d57-b14f-47d6fa482ac7" providerId="AD" clId="Web-{CA933271-E149-7D6A-993D-45615ADD47C3}" dt="2024-08-05T10:50:17.137" v="1074" actId="1076"/>
          <ac:spMkLst>
            <pc:docMk/>
            <pc:sldMk cId="4075112568" sldId="275"/>
            <ac:spMk id="5583" creationId="{6D3B96C5-6C66-8E7F-2D15-4EEC4263FFAC}"/>
          </ac:spMkLst>
        </pc:spChg>
        <pc:spChg chg="del">
          <ac:chgData name="Daisy Bao" userId="S::s1932050@ed.ac.uk::24adcc46-8e10-4d57-b14f-47d6fa482ac7" providerId="AD" clId="Web-{CA933271-E149-7D6A-993D-45615ADD47C3}" dt="2024-08-05T10:45:06.286" v="1034"/>
          <ac:spMkLst>
            <pc:docMk/>
            <pc:sldMk cId="4075112568" sldId="275"/>
            <ac:spMk id="5585" creationId="{4575853D-62D8-7197-D1D9-355B32220136}"/>
          </ac:spMkLst>
        </pc:spChg>
        <pc:spChg chg="mod">
          <ac:chgData name="Daisy Bao" userId="S::s1932050@ed.ac.uk::24adcc46-8e10-4d57-b14f-47d6fa482ac7" providerId="AD" clId="Web-{CA933271-E149-7D6A-993D-45615ADD47C3}" dt="2024-08-05T10:47:52.884" v="1061" actId="1076"/>
          <ac:spMkLst>
            <pc:docMk/>
            <pc:sldMk cId="4075112568" sldId="275"/>
            <ac:spMk id="5588" creationId="{D51A612F-36C6-8987-59BA-C2B243E2D0D3}"/>
          </ac:spMkLst>
        </pc:spChg>
        <pc:spChg chg="mod">
          <ac:chgData name="Daisy Bao" userId="S::s1932050@ed.ac.uk::24adcc46-8e10-4d57-b14f-47d6fa482ac7" providerId="AD" clId="Web-{CA933271-E149-7D6A-993D-45615ADD47C3}" dt="2024-08-05T10:44:07.769" v="1024" actId="20577"/>
          <ac:spMkLst>
            <pc:docMk/>
            <pc:sldMk cId="4075112568" sldId="275"/>
            <ac:spMk id="5592" creationId="{B0013D86-D86F-4482-2B9D-3F2B7631451A}"/>
          </ac:spMkLst>
        </pc:spChg>
        <pc:spChg chg="mod">
          <ac:chgData name="Daisy Bao" userId="S::s1932050@ed.ac.uk::24adcc46-8e10-4d57-b14f-47d6fa482ac7" providerId="AD" clId="Web-{CA933271-E149-7D6A-993D-45615ADD47C3}" dt="2024-08-05T10:48:14.712" v="1064" actId="1076"/>
          <ac:spMkLst>
            <pc:docMk/>
            <pc:sldMk cId="4075112568" sldId="275"/>
            <ac:spMk id="5594" creationId="{C2E6632B-D446-2A21-180D-DB0661A2BE59}"/>
          </ac:spMkLst>
        </pc:spChg>
        <pc:spChg chg="add mod">
          <ac:chgData name="Daisy Bao" userId="S::s1932050@ed.ac.uk::24adcc46-8e10-4d57-b14f-47d6fa482ac7" providerId="AD" clId="Web-{CA933271-E149-7D6A-993D-45615ADD47C3}" dt="2024-08-05T10:42:34.235" v="1017" actId="20577"/>
          <ac:spMkLst>
            <pc:docMk/>
            <pc:sldMk cId="4075112568" sldId="275"/>
            <ac:spMk id="5625" creationId="{9B98C240-58EB-20F3-1FED-7F7654383021}"/>
          </ac:spMkLst>
        </pc:spChg>
        <pc:spChg chg="del mod">
          <ac:chgData name="Daisy Bao" userId="S::s1932050@ed.ac.uk::24adcc46-8e10-4d57-b14f-47d6fa482ac7" providerId="AD" clId="Web-{CA933271-E149-7D6A-993D-45615ADD47C3}" dt="2024-08-05T10:42:00.172" v="1003"/>
          <ac:spMkLst>
            <pc:docMk/>
            <pc:sldMk cId="4075112568" sldId="275"/>
            <ac:spMk id="5647" creationId="{F3FA7ADC-CBFC-D5BC-8E63-FBE37C329EA7}"/>
          </ac:spMkLst>
        </pc:spChg>
        <pc:grpChg chg="del">
          <ac:chgData name="Daisy Bao" userId="S::s1932050@ed.ac.uk::24adcc46-8e10-4d57-b14f-47d6fa482ac7" providerId="AD" clId="Web-{CA933271-E149-7D6A-993D-45615ADD47C3}" dt="2024-08-05T10:45:06.286" v="1034"/>
          <ac:grpSpMkLst>
            <pc:docMk/>
            <pc:sldMk cId="4075112568" sldId="275"/>
            <ac:grpSpMk id="5581" creationId="{A791A469-050D-A243-05CD-D7B1A53412BA}"/>
          </ac:grpSpMkLst>
        </pc:grpChg>
        <pc:grpChg chg="add mod">
          <ac:chgData name="Daisy Bao" userId="S::s1932050@ed.ac.uk::24adcc46-8e10-4d57-b14f-47d6fa482ac7" providerId="AD" clId="Web-{CA933271-E149-7D6A-993D-45615ADD47C3}" dt="2024-08-05T10:48:02.634" v="1063" actId="1076"/>
          <ac:grpSpMkLst>
            <pc:docMk/>
            <pc:sldMk cId="4075112568" sldId="275"/>
            <ac:grpSpMk id="5595" creationId="{417F9AAB-7E36-E942-EBEF-344B7C4A891F}"/>
          </ac:grpSpMkLst>
        </pc:grpChg>
        <pc:graphicFrameChg chg="mod">
          <ac:chgData name="Daisy Bao" userId="S::s1932050@ed.ac.uk::24adcc46-8e10-4d57-b14f-47d6fa482ac7" providerId="AD" clId="Web-{CA933271-E149-7D6A-993D-45615ADD47C3}" dt="2024-08-05T10:48:29.244" v="1065" actId="1076"/>
          <ac:graphicFrameMkLst>
            <pc:docMk/>
            <pc:sldMk cId="4075112568" sldId="275"/>
            <ac:graphicFrameMk id="8" creationId="{1CAB1FA5-D627-EFD7-002F-978AB747A1ED}"/>
          </ac:graphicFrameMkLst>
        </pc:graphicFrameChg>
        <pc:picChg chg="add del">
          <ac:chgData name="Daisy Bao" userId="S::s1932050@ed.ac.uk::24adcc46-8e10-4d57-b14f-47d6fa482ac7" providerId="AD" clId="Web-{CA933271-E149-7D6A-993D-45615ADD47C3}" dt="2024-08-05T10:34:41.521" v="774"/>
          <ac:picMkLst>
            <pc:docMk/>
            <pc:sldMk cId="4075112568" sldId="275"/>
            <ac:picMk id="40" creationId="{7E91C18C-1D92-4FD8-DB5D-2EAFB5A5BFF3}"/>
          </ac:picMkLst>
        </pc:picChg>
        <pc:picChg chg="mod">
          <ac:chgData name="Daisy Bao" userId="S::s1932050@ed.ac.uk::24adcc46-8e10-4d57-b14f-47d6fa482ac7" providerId="AD" clId="Web-{CA933271-E149-7D6A-993D-45615ADD47C3}" dt="2024-08-05T10:50:03.356" v="1070"/>
          <ac:picMkLst>
            <pc:docMk/>
            <pc:sldMk cId="4075112568" sldId="275"/>
            <ac:picMk id="5574" creationId="{5A569195-DF9B-FB97-824F-E28314774F0B}"/>
          </ac:picMkLst>
        </pc:picChg>
      </pc:sldChg>
      <pc:sldChg chg="addSp delSp modSp modNotes">
        <pc:chgData name="Daisy Bao" userId="S::s1932050@ed.ac.uk::24adcc46-8e10-4d57-b14f-47d6fa482ac7" providerId="AD" clId="Web-{CA933271-E149-7D6A-993D-45615ADD47C3}" dt="2024-08-05T10:49:39.574" v="1069"/>
        <pc:sldMkLst>
          <pc:docMk/>
          <pc:sldMk cId="2871141746" sldId="276"/>
        </pc:sldMkLst>
        <pc:spChg chg="add del mod">
          <ac:chgData name="Daisy Bao" userId="S::s1932050@ed.ac.uk::24adcc46-8e10-4d57-b14f-47d6fa482ac7" providerId="AD" clId="Web-{CA933271-E149-7D6A-993D-45615ADD47C3}" dt="2024-08-05T10:33:28.394" v="763"/>
          <ac:spMkLst>
            <pc:docMk/>
            <pc:sldMk cId="2871141746" sldId="276"/>
            <ac:spMk id="3" creationId="{19A21168-E606-515F-E7BD-BC06086039B7}"/>
          </ac:spMkLst>
        </pc:spChg>
        <pc:spChg chg="mod">
          <ac:chgData name="Daisy Bao" userId="S::s1932050@ed.ac.uk::24adcc46-8e10-4d57-b14f-47d6fa482ac7" providerId="AD" clId="Web-{CA933271-E149-7D6A-993D-45615ADD47C3}" dt="2024-08-05T10:34:24.208" v="771" actId="1076"/>
          <ac:spMkLst>
            <pc:docMk/>
            <pc:sldMk cId="2871141746" sldId="276"/>
            <ac:spMk id="7" creationId="{23F4CC8A-827B-4B18-6C8F-ECC929F40B06}"/>
          </ac:spMkLst>
        </pc:spChg>
        <pc:spChg chg="mod topLvl">
          <ac:chgData name="Daisy Bao" userId="S::s1932050@ed.ac.uk::24adcc46-8e10-4d57-b14f-47d6fa482ac7" providerId="AD" clId="Web-{CA933271-E149-7D6A-993D-45615ADD47C3}" dt="2024-08-05T10:31:53.829" v="730" actId="1076"/>
          <ac:spMkLst>
            <pc:docMk/>
            <pc:sldMk cId="2871141746" sldId="276"/>
            <ac:spMk id="86" creationId="{18B19490-A14E-1392-0BCC-222C0AFC3CC7}"/>
          </ac:spMkLst>
        </pc:spChg>
        <pc:spChg chg="mod topLvl">
          <ac:chgData name="Daisy Bao" userId="S::s1932050@ed.ac.uk::24adcc46-8e10-4d57-b14f-47d6fa482ac7" providerId="AD" clId="Web-{CA933271-E149-7D6A-993D-45615ADD47C3}" dt="2024-08-05T10:31:53.860" v="731" actId="1076"/>
          <ac:spMkLst>
            <pc:docMk/>
            <pc:sldMk cId="2871141746" sldId="276"/>
            <ac:spMk id="87" creationId="{2D0F5183-FCA2-31C2-5F02-CB5AFA371C62}"/>
          </ac:spMkLst>
        </pc:spChg>
        <pc:spChg chg="mod topLvl">
          <ac:chgData name="Daisy Bao" userId="S::s1932050@ed.ac.uk::24adcc46-8e10-4d57-b14f-47d6fa482ac7" providerId="AD" clId="Web-{CA933271-E149-7D6A-993D-45615ADD47C3}" dt="2024-08-05T10:29:14.388" v="674" actId="1076"/>
          <ac:spMkLst>
            <pc:docMk/>
            <pc:sldMk cId="2871141746" sldId="276"/>
            <ac:spMk id="89" creationId="{934135A0-75F8-4CC8-AB1A-0E734D44C1E5}"/>
          </ac:spMkLst>
        </pc:spChg>
        <pc:spChg chg="mod topLvl">
          <ac:chgData name="Daisy Bao" userId="S::s1932050@ed.ac.uk::24adcc46-8e10-4d57-b14f-47d6fa482ac7" providerId="AD" clId="Web-{CA933271-E149-7D6A-993D-45615ADD47C3}" dt="2024-08-05T10:31:40.844" v="727" actId="20577"/>
          <ac:spMkLst>
            <pc:docMk/>
            <pc:sldMk cId="2871141746" sldId="276"/>
            <ac:spMk id="90" creationId="{2F8D56C2-E154-7135-84C6-E4DC8EC3C01B}"/>
          </ac:spMkLst>
        </pc:spChg>
        <pc:spChg chg="mod topLvl">
          <ac:chgData name="Daisy Bao" userId="S::s1932050@ed.ac.uk::24adcc46-8e10-4d57-b14f-47d6fa482ac7" providerId="AD" clId="Web-{CA933271-E149-7D6A-993D-45615ADD47C3}" dt="2024-08-05T10:28:31.465" v="666" actId="1076"/>
          <ac:spMkLst>
            <pc:docMk/>
            <pc:sldMk cId="2871141746" sldId="276"/>
            <ac:spMk id="91" creationId="{B9F9EC83-C563-DF73-5548-0657DC8D553B}"/>
          </ac:spMkLst>
        </pc:spChg>
        <pc:spChg chg="mod topLvl">
          <ac:chgData name="Daisy Bao" userId="S::s1932050@ed.ac.uk::24adcc46-8e10-4d57-b14f-47d6fa482ac7" providerId="AD" clId="Web-{CA933271-E149-7D6A-993D-45615ADD47C3}" dt="2024-08-05T10:32:47.502" v="751" actId="1076"/>
          <ac:spMkLst>
            <pc:docMk/>
            <pc:sldMk cId="2871141746" sldId="276"/>
            <ac:spMk id="93" creationId="{FADF1070-03B3-BFBF-3F70-F1BB5C2F13FF}"/>
          </ac:spMkLst>
        </pc:spChg>
        <pc:spChg chg="mod topLvl">
          <ac:chgData name="Daisy Bao" userId="S::s1932050@ed.ac.uk::24adcc46-8e10-4d57-b14f-47d6fa482ac7" providerId="AD" clId="Web-{CA933271-E149-7D6A-993D-45615ADD47C3}" dt="2024-08-05T10:29:14.419" v="675" actId="1076"/>
          <ac:spMkLst>
            <pc:docMk/>
            <pc:sldMk cId="2871141746" sldId="276"/>
            <ac:spMk id="94" creationId="{C2FFD1C2-710B-231F-D283-55FF90049170}"/>
          </ac:spMkLst>
        </pc:spChg>
        <pc:spChg chg="mod topLvl">
          <ac:chgData name="Daisy Bao" userId="S::s1932050@ed.ac.uk::24adcc46-8e10-4d57-b14f-47d6fa482ac7" providerId="AD" clId="Web-{CA933271-E149-7D6A-993D-45615ADD47C3}" dt="2024-08-05T10:32:47.471" v="750" actId="1076"/>
          <ac:spMkLst>
            <pc:docMk/>
            <pc:sldMk cId="2871141746" sldId="276"/>
            <ac:spMk id="96" creationId="{C9F02344-FEC1-BC63-D6CC-0BD158FD0F40}"/>
          </ac:spMkLst>
        </pc:spChg>
        <pc:spChg chg="mod">
          <ac:chgData name="Daisy Bao" userId="S::s1932050@ed.ac.uk::24adcc46-8e10-4d57-b14f-47d6fa482ac7" providerId="AD" clId="Web-{CA933271-E149-7D6A-993D-45615ADD47C3}" dt="2024-08-05T10:12:49.613" v="204" actId="1076"/>
          <ac:spMkLst>
            <pc:docMk/>
            <pc:sldMk cId="2871141746" sldId="276"/>
            <ac:spMk id="98" creationId="{9B3E5AAA-0BD0-5CD0-94C3-DFC6232C3B03}"/>
          </ac:spMkLst>
        </pc:spChg>
        <pc:spChg chg="mod">
          <ac:chgData name="Daisy Bao" userId="S::s1932050@ed.ac.uk::24adcc46-8e10-4d57-b14f-47d6fa482ac7" providerId="AD" clId="Web-{CA933271-E149-7D6A-993D-45615ADD47C3}" dt="2024-08-05T10:28:38.777" v="669" actId="14100"/>
          <ac:spMkLst>
            <pc:docMk/>
            <pc:sldMk cId="2871141746" sldId="276"/>
            <ac:spMk id="99" creationId="{A5BD0412-AA89-416C-493A-9AB71A70AF5C}"/>
          </ac:spMkLst>
        </pc:spChg>
        <pc:spChg chg="mod topLvl">
          <ac:chgData name="Daisy Bao" userId="S::s1932050@ed.ac.uk::24adcc46-8e10-4d57-b14f-47d6fa482ac7" providerId="AD" clId="Web-{CA933271-E149-7D6A-993D-45615ADD47C3}" dt="2024-08-05T10:28:19.449" v="664"/>
          <ac:spMkLst>
            <pc:docMk/>
            <pc:sldMk cId="2871141746" sldId="276"/>
            <ac:spMk id="101" creationId="{09C57397-0845-6680-6A2D-4678D90837EB}"/>
          </ac:spMkLst>
        </pc:spChg>
        <pc:spChg chg="mod topLvl">
          <ac:chgData name="Daisy Bao" userId="S::s1932050@ed.ac.uk::24adcc46-8e10-4d57-b14f-47d6fa482ac7" providerId="AD" clId="Web-{CA933271-E149-7D6A-993D-45615ADD47C3}" dt="2024-08-05T10:28:19.449" v="664"/>
          <ac:spMkLst>
            <pc:docMk/>
            <pc:sldMk cId="2871141746" sldId="276"/>
            <ac:spMk id="102" creationId="{4F9BAF7C-4C62-3207-7BBB-5D90E881A4D3}"/>
          </ac:spMkLst>
        </pc:spChg>
        <pc:spChg chg="mod topLvl">
          <ac:chgData name="Daisy Bao" userId="S::s1932050@ed.ac.uk::24adcc46-8e10-4d57-b14f-47d6fa482ac7" providerId="AD" clId="Web-{CA933271-E149-7D6A-993D-45615ADD47C3}" dt="2024-08-05T10:28:31.418" v="665" actId="1076"/>
          <ac:spMkLst>
            <pc:docMk/>
            <pc:sldMk cId="2871141746" sldId="276"/>
            <ac:spMk id="103" creationId="{782D2000-67AD-9435-662D-2B7CCC994FA0}"/>
          </ac:spMkLst>
        </pc:spChg>
        <pc:spChg chg="mod">
          <ac:chgData name="Daisy Bao" userId="S::s1932050@ed.ac.uk::24adcc46-8e10-4d57-b14f-47d6fa482ac7" providerId="AD" clId="Web-{CA933271-E149-7D6A-993D-45615ADD47C3}" dt="2024-08-05T10:07:14.542" v="153" actId="1076"/>
          <ac:spMkLst>
            <pc:docMk/>
            <pc:sldMk cId="2871141746" sldId="276"/>
            <ac:spMk id="105" creationId="{897D3F79-B5F4-9D3B-C2E9-FC13819FE1DD}"/>
          </ac:spMkLst>
        </pc:spChg>
        <pc:spChg chg="add mod">
          <ac:chgData name="Daisy Bao" userId="S::s1932050@ed.ac.uk::24adcc46-8e10-4d57-b14f-47d6fa482ac7" providerId="AD" clId="Web-{CA933271-E149-7D6A-993D-45615ADD47C3}" dt="2024-08-05T10:28:31.496" v="667" actId="1076"/>
          <ac:spMkLst>
            <pc:docMk/>
            <pc:sldMk cId="2871141746" sldId="276"/>
            <ac:spMk id="122" creationId="{EE3BCC55-39FB-2E76-6BB8-1BEED508B2C7}"/>
          </ac:spMkLst>
        </pc:spChg>
        <pc:spChg chg="add mod">
          <ac:chgData name="Daisy Bao" userId="S::s1932050@ed.ac.uk::24adcc46-8e10-4d57-b14f-47d6fa482ac7" providerId="AD" clId="Web-{CA933271-E149-7D6A-993D-45615ADD47C3}" dt="2024-08-05T10:28:31.527" v="668" actId="1076"/>
          <ac:spMkLst>
            <pc:docMk/>
            <pc:sldMk cId="2871141746" sldId="276"/>
            <ac:spMk id="151" creationId="{51E5EB89-3B7B-BA28-E5D5-0B3E1BEFA974}"/>
          </ac:spMkLst>
        </pc:spChg>
        <pc:spChg chg="add del">
          <ac:chgData name="Daisy Bao" userId="S::s1932050@ed.ac.uk::24adcc46-8e10-4d57-b14f-47d6fa482ac7" providerId="AD" clId="Web-{CA933271-E149-7D6A-993D-45615ADD47C3}" dt="2024-08-05T10:13:37.755" v="220"/>
          <ac:spMkLst>
            <pc:docMk/>
            <pc:sldMk cId="2871141746" sldId="276"/>
            <ac:spMk id="152" creationId="{E9BA1D96-EB45-9561-AF15-3E1DAB66AFFA}"/>
          </ac:spMkLst>
        </pc:spChg>
        <pc:spChg chg="add">
          <ac:chgData name="Daisy Bao" userId="S::s1932050@ed.ac.uk::24adcc46-8e10-4d57-b14f-47d6fa482ac7" providerId="AD" clId="Web-{CA933271-E149-7D6A-993D-45615ADD47C3}" dt="2024-08-05T10:33:39.191" v="767"/>
          <ac:spMkLst>
            <pc:docMk/>
            <pc:sldMk cId="2871141746" sldId="276"/>
            <ac:spMk id="463" creationId="{19A21168-E606-515F-E7BD-BC06086039B7}"/>
          </ac:spMkLst>
        </pc:spChg>
        <pc:grpChg chg="mod">
          <ac:chgData name="Daisy Bao" userId="S::s1932050@ed.ac.uk::24adcc46-8e10-4d57-b14f-47d6fa482ac7" providerId="AD" clId="Web-{CA933271-E149-7D6A-993D-45615ADD47C3}" dt="2024-08-05T10:32:40.080" v="746" actId="1076"/>
          <ac:grpSpMkLst>
            <pc:docMk/>
            <pc:sldMk cId="2871141746" sldId="276"/>
            <ac:grpSpMk id="18" creationId="{33A3AE7F-141C-ED0A-A573-598699C4F368}"/>
          </ac:grpSpMkLst>
        </pc:grpChg>
        <pc:grpChg chg="del mod topLvl">
          <ac:chgData name="Daisy Bao" userId="S::s1932050@ed.ac.uk::24adcc46-8e10-4d57-b14f-47d6fa482ac7" providerId="AD" clId="Web-{CA933271-E149-7D6A-993D-45615ADD47C3}" dt="2024-08-05T10:28:19.449" v="664"/>
          <ac:grpSpMkLst>
            <pc:docMk/>
            <pc:sldMk cId="2871141746" sldId="276"/>
            <ac:grpSpMk id="88" creationId="{16861ED3-12B8-CA57-673E-E16DA9C67AFE}"/>
          </ac:grpSpMkLst>
        </pc:grpChg>
        <pc:grpChg chg="del mod topLvl">
          <ac:chgData name="Daisy Bao" userId="S::s1932050@ed.ac.uk::24adcc46-8e10-4d57-b14f-47d6fa482ac7" providerId="AD" clId="Web-{CA933271-E149-7D6A-993D-45615ADD47C3}" dt="2024-08-05T10:28:44.684" v="670"/>
          <ac:grpSpMkLst>
            <pc:docMk/>
            <pc:sldMk cId="2871141746" sldId="276"/>
            <ac:grpSpMk id="92" creationId="{6641EC67-7E25-6028-F8F9-390B4497F2E3}"/>
          </ac:grpSpMkLst>
        </pc:grpChg>
        <pc:grpChg chg="mod topLvl">
          <ac:chgData name="Daisy Bao" userId="S::s1932050@ed.ac.uk::24adcc46-8e10-4d57-b14f-47d6fa482ac7" providerId="AD" clId="Web-{CA933271-E149-7D6A-993D-45615ADD47C3}" dt="2024-08-05T10:32:47.440" v="749" actId="1076"/>
          <ac:grpSpMkLst>
            <pc:docMk/>
            <pc:sldMk cId="2871141746" sldId="276"/>
            <ac:grpSpMk id="95" creationId="{59FEC657-9C9B-57D1-16C0-395667756AC9}"/>
          </ac:grpSpMkLst>
        </pc:grpChg>
        <pc:grpChg chg="mod topLvl">
          <ac:chgData name="Daisy Bao" userId="S::s1932050@ed.ac.uk::24adcc46-8e10-4d57-b14f-47d6fa482ac7" providerId="AD" clId="Web-{CA933271-E149-7D6A-993D-45615ADD47C3}" dt="2024-08-05T10:29:24.638" v="677" actId="1076"/>
          <ac:grpSpMkLst>
            <pc:docMk/>
            <pc:sldMk cId="2871141746" sldId="276"/>
            <ac:grpSpMk id="100" creationId="{97FB12ED-5A39-C8D0-2CA5-457885261631}"/>
          </ac:grpSpMkLst>
        </pc:grpChg>
        <pc:grpChg chg="add del mod">
          <ac:chgData name="Daisy Bao" userId="S::s1932050@ed.ac.uk::24adcc46-8e10-4d57-b14f-47d6fa482ac7" providerId="AD" clId="Web-{CA933271-E149-7D6A-993D-45615ADD47C3}" dt="2024-08-05T10:27:48.385" v="660"/>
          <ac:grpSpMkLst>
            <pc:docMk/>
            <pc:sldMk cId="2871141746" sldId="276"/>
            <ac:grpSpMk id="106" creationId="{3808C815-9FDD-96D8-C9B2-8AA6FE78251F}"/>
          </ac:grpSpMkLst>
        </pc:grpChg>
        <pc:grpChg chg="add mod">
          <ac:chgData name="Daisy Bao" userId="S::s1932050@ed.ac.uk::24adcc46-8e10-4d57-b14f-47d6fa482ac7" providerId="AD" clId="Web-{CA933271-E149-7D6A-993D-45615ADD47C3}" dt="2024-08-05T10:32:47.596" v="753" actId="1076"/>
          <ac:grpSpMkLst>
            <pc:docMk/>
            <pc:sldMk cId="2871141746" sldId="276"/>
            <ac:grpSpMk id="265" creationId="{F32BB79F-6165-BB3A-34F6-3C0AF975F0F7}"/>
          </ac:grpSpMkLst>
        </pc:grpChg>
        <pc:grpChg chg="add mod">
          <ac:chgData name="Daisy Bao" userId="S::s1932050@ed.ac.uk::24adcc46-8e10-4d57-b14f-47d6fa482ac7" providerId="AD" clId="Web-{CA933271-E149-7D6A-993D-45615ADD47C3}" dt="2024-08-05T10:32:47.549" v="752" actId="1076"/>
          <ac:grpSpMkLst>
            <pc:docMk/>
            <pc:sldMk cId="2871141746" sldId="276"/>
            <ac:grpSpMk id="392" creationId="{5E20BCF0-DB1C-F46C-9443-640CDB08F868}"/>
          </ac:grpSpMkLst>
        </pc:grpChg>
        <pc:grpChg chg="add mod">
          <ac:chgData name="Daisy Bao" userId="S::s1932050@ed.ac.uk::24adcc46-8e10-4d57-b14f-47d6fa482ac7" providerId="AD" clId="Web-{CA933271-E149-7D6A-993D-45615ADD47C3}" dt="2024-08-05T10:34:28.239" v="772" actId="1076"/>
          <ac:grpSpMkLst>
            <pc:docMk/>
            <pc:sldMk cId="2871141746" sldId="276"/>
            <ac:grpSpMk id="478" creationId="{9E57C76F-0B1B-81B1-8725-B6251F40DF21}"/>
          </ac:grpSpMkLst>
        </pc:grpChg>
        <pc:graphicFrameChg chg="mod">
          <ac:chgData name="Daisy Bao" userId="S::s1932050@ed.ac.uk::24adcc46-8e10-4d57-b14f-47d6fa482ac7" providerId="AD" clId="Web-{CA933271-E149-7D6A-993D-45615ADD47C3}" dt="2024-08-05T10:31:57.767" v="732" actId="1076"/>
          <ac:graphicFrameMkLst>
            <pc:docMk/>
            <pc:sldMk cId="2871141746" sldId="276"/>
            <ac:graphicFrameMk id="11" creationId="{3B6DFE5F-6C83-0193-88E1-541E987FB0EF}"/>
          </ac:graphicFrameMkLst>
        </pc:graphicFrameChg>
        <pc:picChg chg="add del">
          <ac:chgData name="Daisy Bao" userId="S::s1932050@ed.ac.uk::24adcc46-8e10-4d57-b14f-47d6fa482ac7" providerId="AD" clId="Web-{CA933271-E149-7D6A-993D-45615ADD47C3}" dt="2024-08-05T10:04:07.834" v="94"/>
          <ac:picMkLst>
            <pc:docMk/>
            <pc:sldMk cId="2871141746" sldId="276"/>
            <ac:picMk id="41" creationId="{C0D702A3-3895-93B9-7A33-CAA1E7F754EE}"/>
          </ac:picMkLst>
        </pc:picChg>
        <pc:picChg chg="mod topLvl">
          <ac:chgData name="Daisy Bao" userId="S::s1932050@ed.ac.uk::24adcc46-8e10-4d57-b14f-47d6fa482ac7" providerId="AD" clId="Web-{CA933271-E149-7D6A-993D-45615ADD47C3}" dt="2024-08-05T10:49:39.574" v="1069"/>
          <ac:picMkLst>
            <pc:docMk/>
            <pc:sldMk cId="2871141746" sldId="276"/>
            <ac:picMk id="85" creationId="{C4E73045-1C6A-8624-CCC5-3D3D1C94EC17}"/>
          </ac:picMkLst>
        </pc:picChg>
        <pc:picChg chg="mod">
          <ac:chgData name="Daisy Bao" userId="S::s1932050@ed.ac.uk::24adcc46-8e10-4d57-b14f-47d6fa482ac7" providerId="AD" clId="Web-{CA933271-E149-7D6A-993D-45615ADD47C3}" dt="2024-08-05T10:07:04.198" v="152" actId="1076"/>
          <ac:picMkLst>
            <pc:docMk/>
            <pc:sldMk cId="2871141746" sldId="276"/>
            <ac:picMk id="104" creationId="{6353CF43-C765-6DD6-8374-746C3DA2E2BA}"/>
          </ac:picMkLst>
        </pc:picChg>
      </pc:sldChg>
      <pc:sldChg chg="add del replId">
        <pc:chgData name="Daisy Bao" userId="S::s1932050@ed.ac.uk::24adcc46-8e10-4d57-b14f-47d6fa482ac7" providerId="AD" clId="Web-{CA933271-E149-7D6A-993D-45615ADD47C3}" dt="2024-08-05T10:33:16.503" v="761"/>
        <pc:sldMkLst>
          <pc:docMk/>
          <pc:sldMk cId="3069182786" sldId="280"/>
        </pc:sldMkLst>
      </pc:sldChg>
    </pc:docChg>
  </pc:docChgLst>
  <pc:docChgLst>
    <pc:chgData name="Josiah King" userId="S::jking34@ed.ac.uk::02072d3b-0644-4b49-84e4-ac9334524fde" providerId="AD" clId="Web-{974CFA07-5E04-812C-21F5-B548DFE98B11}"/>
    <pc:docChg chg="addSld delSld modSld">
      <pc:chgData name="Josiah King" userId="S::jking34@ed.ac.uk::02072d3b-0644-4b49-84e4-ac9334524fde" providerId="AD" clId="Web-{974CFA07-5E04-812C-21F5-B548DFE98B11}" dt="2024-08-05T13:00:51.726" v="826" actId="20577"/>
      <pc:docMkLst>
        <pc:docMk/>
      </pc:docMkLst>
      <pc:sldChg chg="del">
        <pc:chgData name="Josiah King" userId="S::jking34@ed.ac.uk::02072d3b-0644-4b49-84e4-ac9334524fde" providerId="AD" clId="Web-{974CFA07-5E04-812C-21F5-B548DFE98B11}" dt="2024-08-05T12:52:34.803" v="555"/>
        <pc:sldMkLst>
          <pc:docMk/>
          <pc:sldMk cId="2114164065" sldId="257"/>
        </pc:sldMkLst>
      </pc:sldChg>
      <pc:sldChg chg="modSp">
        <pc:chgData name="Josiah King" userId="S::jking34@ed.ac.uk::02072d3b-0644-4b49-84e4-ac9334524fde" providerId="AD" clId="Web-{974CFA07-5E04-812C-21F5-B548DFE98B11}" dt="2024-08-05T12:22:38.829" v="271" actId="20577"/>
        <pc:sldMkLst>
          <pc:docMk/>
          <pc:sldMk cId="1322606557" sldId="270"/>
        </pc:sldMkLst>
        <pc:spChg chg="mod">
          <ac:chgData name="Josiah King" userId="S::jking34@ed.ac.uk::02072d3b-0644-4b49-84e4-ac9334524fde" providerId="AD" clId="Web-{974CFA07-5E04-812C-21F5-B548DFE98B11}" dt="2024-08-05T12:21:13.249" v="56" actId="20577"/>
          <ac:spMkLst>
            <pc:docMk/>
            <pc:sldMk cId="1322606557" sldId="270"/>
            <ac:spMk id="3" creationId="{19A21168-E606-515F-E7BD-BC06086039B7}"/>
          </ac:spMkLst>
        </pc:spChg>
        <pc:spChg chg="mod">
          <ac:chgData name="Josiah King" userId="S::jking34@ed.ac.uk::02072d3b-0644-4b49-84e4-ac9334524fde" providerId="AD" clId="Web-{974CFA07-5E04-812C-21F5-B548DFE98B11}" dt="2024-08-05T12:22:38.829" v="271" actId="20577"/>
          <ac:spMkLst>
            <pc:docMk/>
            <pc:sldMk cId="1322606557" sldId="270"/>
            <ac:spMk id="7" creationId="{D1830BA1-8B4B-440A-4303-693A669449B2}"/>
          </ac:spMkLst>
        </pc:spChg>
      </pc:sldChg>
      <pc:sldChg chg="addSp delSp modSp">
        <pc:chgData name="Josiah King" userId="S::jking34@ed.ac.uk::02072d3b-0644-4b49-84e4-ac9334524fde" providerId="AD" clId="Web-{974CFA07-5E04-812C-21F5-B548DFE98B11}" dt="2024-08-05T12:30:22.276" v="395"/>
        <pc:sldMkLst>
          <pc:docMk/>
          <pc:sldMk cId="2058105377" sldId="273"/>
        </pc:sldMkLst>
        <pc:graphicFrameChg chg="add del mod">
          <ac:chgData name="Josiah King" userId="S::jking34@ed.ac.uk::02072d3b-0644-4b49-84e4-ac9334524fde" providerId="AD" clId="Web-{974CFA07-5E04-812C-21F5-B548DFE98B11}" dt="2024-08-05T12:30:22.276" v="395"/>
          <ac:graphicFrameMkLst>
            <pc:docMk/>
            <pc:sldMk cId="2058105377" sldId="273"/>
            <ac:graphicFrameMk id="3" creationId="{300285D0-E879-F345-D288-0E322BD1A776}"/>
          </ac:graphicFrameMkLst>
        </pc:graphicFrameChg>
      </pc:sldChg>
      <pc:sldChg chg="modSp">
        <pc:chgData name="Josiah King" userId="S::jking34@ed.ac.uk::02072d3b-0644-4b49-84e4-ac9334524fde" providerId="AD" clId="Web-{974CFA07-5E04-812C-21F5-B548DFE98B11}" dt="2024-08-05T12:23:39.362" v="357" actId="20577"/>
        <pc:sldMkLst>
          <pc:docMk/>
          <pc:sldMk cId="822776784" sldId="274"/>
        </pc:sldMkLst>
        <pc:spChg chg="mod">
          <ac:chgData name="Josiah King" userId="S::jking34@ed.ac.uk::02072d3b-0644-4b49-84e4-ac9334524fde" providerId="AD" clId="Web-{974CFA07-5E04-812C-21F5-B548DFE98B11}" dt="2024-08-05T12:20:33.999" v="43" actId="20577"/>
          <ac:spMkLst>
            <pc:docMk/>
            <pc:sldMk cId="822776784" sldId="274"/>
            <ac:spMk id="3" creationId="{19A21168-E606-515F-E7BD-BC06086039B7}"/>
          </ac:spMkLst>
        </pc:spChg>
        <pc:spChg chg="mod">
          <ac:chgData name="Josiah King" userId="S::jking34@ed.ac.uk::02072d3b-0644-4b49-84e4-ac9334524fde" providerId="AD" clId="Web-{974CFA07-5E04-812C-21F5-B548DFE98B11}" dt="2024-08-05T12:23:39.362" v="357" actId="20577"/>
          <ac:spMkLst>
            <pc:docMk/>
            <pc:sldMk cId="822776784" sldId="274"/>
            <ac:spMk id="79" creationId="{FE50297A-7CA4-E526-AB5F-E887F231A905}"/>
          </ac:spMkLst>
        </pc:spChg>
      </pc:sldChg>
      <pc:sldChg chg="modSp">
        <pc:chgData name="Josiah King" userId="S::jking34@ed.ac.uk::02072d3b-0644-4b49-84e4-ac9334524fde" providerId="AD" clId="Web-{974CFA07-5E04-812C-21F5-B548DFE98B11}" dt="2024-08-05T12:48:46.345" v="544" actId="20577"/>
        <pc:sldMkLst>
          <pc:docMk/>
          <pc:sldMk cId="2871141746" sldId="276"/>
        </pc:sldMkLst>
        <pc:spChg chg="mod">
          <ac:chgData name="Josiah King" userId="S::jking34@ed.ac.uk::02072d3b-0644-4b49-84e4-ac9334524fde" providerId="AD" clId="Web-{974CFA07-5E04-812C-21F5-B548DFE98B11}" dt="2024-08-05T12:24:17.144" v="392" actId="20577"/>
          <ac:spMkLst>
            <pc:docMk/>
            <pc:sldMk cId="2871141746" sldId="276"/>
            <ac:spMk id="20" creationId="{18F69924-434C-4C54-E9CA-7986689EF5D4}"/>
          </ac:spMkLst>
        </pc:spChg>
        <pc:spChg chg="mod">
          <ac:chgData name="Josiah King" userId="S::jking34@ed.ac.uk::02072d3b-0644-4b49-84e4-ac9334524fde" providerId="AD" clId="Web-{974CFA07-5E04-812C-21F5-B548DFE98B11}" dt="2024-08-05T12:48:25.110" v="519" actId="20577"/>
          <ac:spMkLst>
            <pc:docMk/>
            <pc:sldMk cId="2871141746" sldId="276"/>
            <ac:spMk id="93" creationId="{FADF1070-03B3-BFBF-3F70-F1BB5C2F13FF}"/>
          </ac:spMkLst>
        </pc:spChg>
        <pc:spChg chg="mod">
          <ac:chgData name="Josiah King" userId="S::jking34@ed.ac.uk::02072d3b-0644-4b49-84e4-ac9334524fde" providerId="AD" clId="Web-{974CFA07-5E04-812C-21F5-B548DFE98B11}" dt="2024-08-05T12:48:46.345" v="544" actId="20577"/>
          <ac:spMkLst>
            <pc:docMk/>
            <pc:sldMk cId="2871141746" sldId="276"/>
            <ac:spMk id="96" creationId="{C9F02344-FEC1-BC63-D6CC-0BD158FD0F40}"/>
          </ac:spMkLst>
        </pc:spChg>
        <pc:spChg chg="mod">
          <ac:chgData name="Josiah King" userId="S::jking34@ed.ac.uk::02072d3b-0644-4b49-84e4-ac9334524fde" providerId="AD" clId="Web-{974CFA07-5E04-812C-21F5-B548DFE98B11}" dt="2024-08-05T12:39:04.255" v="473" actId="14100"/>
          <ac:spMkLst>
            <pc:docMk/>
            <pc:sldMk cId="2871141746" sldId="276"/>
            <ac:spMk id="122" creationId="{EE3BCC55-39FB-2E76-6BB8-1BEED508B2C7}"/>
          </ac:spMkLst>
        </pc:spChg>
        <pc:spChg chg="mod">
          <ac:chgData name="Josiah King" userId="S::jking34@ed.ac.uk::02072d3b-0644-4b49-84e4-ac9334524fde" providerId="AD" clId="Web-{974CFA07-5E04-812C-21F5-B548DFE98B11}" dt="2024-08-05T12:39:09.380" v="475" actId="1076"/>
          <ac:spMkLst>
            <pc:docMk/>
            <pc:sldMk cId="2871141746" sldId="276"/>
            <ac:spMk id="151" creationId="{51E5EB89-3B7B-BA28-E5D5-0B3E1BEFA974}"/>
          </ac:spMkLst>
        </pc:spChg>
        <pc:spChg chg="mod">
          <ac:chgData name="Josiah King" userId="S::jking34@ed.ac.uk::02072d3b-0644-4b49-84e4-ac9334524fde" providerId="AD" clId="Web-{974CFA07-5E04-812C-21F5-B548DFE98B11}" dt="2024-08-05T12:38:27.473" v="451" actId="20577"/>
          <ac:spMkLst>
            <pc:docMk/>
            <pc:sldMk cId="2871141746" sldId="276"/>
            <ac:spMk id="463" creationId="{19A21168-E606-515F-E7BD-BC06086039B7}"/>
          </ac:spMkLst>
        </pc:spChg>
        <pc:grpChg chg="mod">
          <ac:chgData name="Josiah King" userId="S::jking34@ed.ac.uk::02072d3b-0644-4b49-84e4-ac9334524fde" providerId="AD" clId="Web-{974CFA07-5E04-812C-21F5-B548DFE98B11}" dt="2024-08-05T12:48:31.267" v="521" actId="1076"/>
          <ac:grpSpMkLst>
            <pc:docMk/>
            <pc:sldMk cId="2871141746" sldId="276"/>
            <ac:grpSpMk id="478" creationId="{9E57C76F-0B1B-81B1-8725-B6251F40DF21}"/>
          </ac:grpSpMkLst>
        </pc:grpChg>
        <pc:graphicFrameChg chg="mod">
          <ac:chgData name="Josiah King" userId="S::jking34@ed.ac.uk::02072d3b-0644-4b49-84e4-ac9334524fde" providerId="AD" clId="Web-{974CFA07-5E04-812C-21F5-B548DFE98B11}" dt="2024-08-05T12:41:20.071" v="477" actId="1076"/>
          <ac:graphicFrameMkLst>
            <pc:docMk/>
            <pc:sldMk cId="2871141746" sldId="276"/>
            <ac:graphicFrameMk id="11" creationId="{3B6DFE5F-6C83-0193-88E1-541E987FB0EF}"/>
          </ac:graphicFrameMkLst>
        </pc:graphicFrameChg>
      </pc:sldChg>
      <pc:sldChg chg="addSp delSp modSp add replId">
        <pc:chgData name="Josiah King" userId="S::jking34@ed.ac.uk::02072d3b-0644-4b49-84e4-ac9334524fde" providerId="AD" clId="Web-{974CFA07-5E04-812C-21F5-B548DFE98B11}" dt="2024-08-05T13:00:51.726" v="826" actId="20577"/>
        <pc:sldMkLst>
          <pc:docMk/>
          <pc:sldMk cId="149465455" sldId="280"/>
        </pc:sldMkLst>
        <pc:spChg chg="del mod">
          <ac:chgData name="Josiah King" userId="S::jking34@ed.ac.uk::02072d3b-0644-4b49-84e4-ac9334524fde" providerId="AD" clId="Web-{974CFA07-5E04-812C-21F5-B548DFE98B11}" dt="2024-08-05T12:57:57.856" v="809"/>
          <ac:spMkLst>
            <pc:docMk/>
            <pc:sldMk cId="149465455" sldId="280"/>
            <ac:spMk id="11" creationId="{C3FF2FF7-8549-6E6C-6EA0-188D71083724}"/>
          </ac:spMkLst>
        </pc:spChg>
        <pc:graphicFrameChg chg="del mod modGraphic">
          <ac:chgData name="Josiah King" userId="S::jking34@ed.ac.uk::02072d3b-0644-4b49-84e4-ac9334524fde" providerId="AD" clId="Web-{974CFA07-5E04-812C-21F5-B548DFE98B11}" dt="2024-08-05T12:54:04.086" v="581"/>
          <ac:graphicFrameMkLst>
            <pc:docMk/>
            <pc:sldMk cId="149465455" sldId="280"/>
            <ac:graphicFrameMk id="3" creationId="{300285D0-E879-F345-D288-0E322BD1A776}"/>
          </ac:graphicFrameMkLst>
        </pc:graphicFrameChg>
        <pc:graphicFrameChg chg="add mod modGraphic">
          <ac:chgData name="Josiah King" userId="S::jking34@ed.ac.uk::02072d3b-0644-4b49-84e4-ac9334524fde" providerId="AD" clId="Web-{974CFA07-5E04-812C-21F5-B548DFE98B11}" dt="2024-08-05T13:00:51.726" v="826" actId="20577"/>
          <ac:graphicFrameMkLst>
            <pc:docMk/>
            <pc:sldMk cId="149465455" sldId="280"/>
            <ac:graphicFrameMk id="262" creationId="{7799FBD1-5859-3E12-34DC-D8FD080D92BF}"/>
          </ac:graphicFrameMkLst>
        </pc:graphicFrameChg>
        <pc:picChg chg="del">
          <ac:chgData name="Josiah King" userId="S::jking34@ed.ac.uk::02072d3b-0644-4b49-84e4-ac9334524fde" providerId="AD" clId="Web-{974CFA07-5E04-812C-21F5-B548DFE98B11}" dt="2024-08-05T12:52:46.663" v="556"/>
          <ac:picMkLst>
            <pc:docMk/>
            <pc:sldMk cId="149465455" sldId="280"/>
            <ac:picMk id="182" creationId="{22A635D6-8128-28C8-010B-A3CE110DB9E0}"/>
          </ac:picMkLst>
        </pc:picChg>
      </pc:sldChg>
    </pc:docChg>
  </pc:docChgLst>
  <pc:docChgLst>
    <pc:chgData name="Emma Waterston" userId="S::ewaterst@ed.ac.uk::335e3d4e-f559-4deb-92cd-30933bf457af" providerId="AD" clId="Web-{C0BB2465-F274-4F69-B3F2-C4C16B0E1B72}"/>
    <pc:docChg chg="modSld sldOrd">
      <pc:chgData name="Emma Waterston" userId="S::ewaterst@ed.ac.uk::335e3d4e-f559-4deb-92cd-30933bf457af" providerId="AD" clId="Web-{C0BB2465-F274-4F69-B3F2-C4C16B0E1B72}" dt="2024-07-24T09:44:31.338" v="1114" actId="1076"/>
      <pc:docMkLst>
        <pc:docMk/>
      </pc:docMkLst>
      <pc:sldChg chg="modSp">
        <pc:chgData name="Emma Waterston" userId="S::ewaterst@ed.ac.uk::335e3d4e-f559-4deb-92cd-30933bf457af" providerId="AD" clId="Web-{C0BB2465-F274-4F69-B3F2-C4C16B0E1B72}" dt="2024-07-24T09:43:02.196" v="1104"/>
        <pc:sldMkLst>
          <pc:docMk/>
          <pc:sldMk cId="2114164065" sldId="257"/>
        </pc:sldMkLst>
        <pc:spChg chg="mod">
          <ac:chgData name="Emma Waterston" userId="S::ewaterst@ed.ac.uk::335e3d4e-f559-4deb-92cd-30933bf457af" providerId="AD" clId="Web-{C0BB2465-F274-4F69-B3F2-C4C16B0E1B72}" dt="2024-07-24T09:43:02.196" v="1104"/>
          <ac:spMkLst>
            <pc:docMk/>
            <pc:sldMk cId="2114164065" sldId="257"/>
            <ac:spMk id="11" creationId="{047C8CCB-F95D-4249-92DD-651249D3535A}"/>
          </ac:spMkLst>
        </pc:spChg>
      </pc:sldChg>
      <pc:sldChg chg="modSp">
        <pc:chgData name="Emma Waterston" userId="S::ewaterst@ed.ac.uk::335e3d4e-f559-4deb-92cd-30933bf457af" providerId="AD" clId="Web-{C0BB2465-F274-4F69-B3F2-C4C16B0E1B72}" dt="2024-07-24T09:42:26.757" v="1102" actId="20577"/>
        <pc:sldMkLst>
          <pc:docMk/>
          <pc:sldMk cId="2972381433" sldId="259"/>
        </pc:sldMkLst>
        <pc:spChg chg="mod">
          <ac:chgData name="Emma Waterston" userId="S::ewaterst@ed.ac.uk::335e3d4e-f559-4deb-92cd-30933bf457af" providerId="AD" clId="Web-{C0BB2465-F274-4F69-B3F2-C4C16B0E1B72}" dt="2024-07-24T09:42:26.757" v="1102" actId="20577"/>
          <ac:spMkLst>
            <pc:docMk/>
            <pc:sldMk cId="2972381433" sldId="259"/>
            <ac:spMk id="8" creationId="{A2655705-610B-B797-BA89-DF4916EA62E9}"/>
          </ac:spMkLst>
        </pc:spChg>
        <pc:spChg chg="mod">
          <ac:chgData name="Emma Waterston" userId="S::ewaterst@ed.ac.uk::335e3d4e-f559-4deb-92cd-30933bf457af" providerId="AD" clId="Web-{C0BB2465-F274-4F69-B3F2-C4C16B0E1B72}" dt="2024-07-24T09:33:00.368" v="605" actId="20577"/>
          <ac:spMkLst>
            <pc:docMk/>
            <pc:sldMk cId="2972381433" sldId="259"/>
            <ac:spMk id="14" creationId="{77854320-3002-1D46-A4B7-072A74598B88}"/>
          </ac:spMkLst>
        </pc:spChg>
        <pc:spChg chg="mod">
          <ac:chgData name="Emma Waterston" userId="S::ewaterst@ed.ac.uk::335e3d4e-f559-4deb-92cd-30933bf457af" providerId="AD" clId="Web-{C0BB2465-F274-4F69-B3F2-C4C16B0E1B72}" dt="2024-07-24T09:32:54.055" v="601"/>
          <ac:spMkLst>
            <pc:docMk/>
            <pc:sldMk cId="2972381433" sldId="259"/>
            <ac:spMk id="15" creationId="{9A17EF3D-A28E-E8F2-E1FC-599BDEAE5010}"/>
          </ac:spMkLst>
        </pc:spChg>
        <pc:spChg chg="mod">
          <ac:chgData name="Emma Waterston" userId="S::ewaterst@ed.ac.uk::335e3d4e-f559-4deb-92cd-30933bf457af" providerId="AD" clId="Web-{C0BB2465-F274-4F69-B3F2-C4C16B0E1B72}" dt="2024-07-24T09:33:03.805" v="607" actId="20577"/>
          <ac:spMkLst>
            <pc:docMk/>
            <pc:sldMk cId="2972381433" sldId="259"/>
            <ac:spMk id="16" creationId="{AF53AD95-70B7-1E34-3F5C-71A8DDE64684}"/>
          </ac:spMkLst>
        </pc:spChg>
        <pc:spChg chg="mod">
          <ac:chgData name="Emma Waterston" userId="S::ewaterst@ed.ac.uk::335e3d4e-f559-4deb-92cd-30933bf457af" providerId="AD" clId="Web-{C0BB2465-F274-4F69-B3F2-C4C16B0E1B72}" dt="2024-07-24T09:32:54.055" v="602"/>
          <ac:spMkLst>
            <pc:docMk/>
            <pc:sldMk cId="2972381433" sldId="259"/>
            <ac:spMk id="17" creationId="{BB5CADBD-9AF2-7516-E3BC-BF592CD608D9}"/>
          </ac:spMkLst>
        </pc:spChg>
        <pc:spChg chg="mod">
          <ac:chgData name="Emma Waterston" userId="S::ewaterst@ed.ac.uk::335e3d4e-f559-4deb-92cd-30933bf457af" providerId="AD" clId="Web-{C0BB2465-F274-4F69-B3F2-C4C16B0E1B72}" dt="2024-07-24T09:32:54.086" v="603"/>
          <ac:spMkLst>
            <pc:docMk/>
            <pc:sldMk cId="2972381433" sldId="259"/>
            <ac:spMk id="18" creationId="{1A9A51BE-CC00-61D1-268B-65554EF65870}"/>
          </ac:spMkLst>
        </pc:spChg>
        <pc:grpChg chg="mod">
          <ac:chgData name="Emma Waterston" userId="S::ewaterst@ed.ac.uk::335e3d4e-f559-4deb-92cd-30933bf457af" providerId="AD" clId="Web-{C0BB2465-F274-4F69-B3F2-C4C16B0E1B72}" dt="2024-07-24T09:42:11.710" v="1097" actId="1076"/>
          <ac:grpSpMkLst>
            <pc:docMk/>
            <pc:sldMk cId="2972381433" sldId="259"/>
            <ac:grpSpMk id="19" creationId="{1BEA500B-E6A7-27F7-CB85-12F6CB928E2C}"/>
          </ac:grpSpMkLst>
        </pc:grpChg>
      </pc:sldChg>
      <pc:sldChg chg="addSp delSp modSp">
        <pc:chgData name="Emma Waterston" userId="S::ewaterst@ed.ac.uk::335e3d4e-f559-4deb-92cd-30933bf457af" providerId="AD" clId="Web-{C0BB2465-F274-4F69-B3F2-C4C16B0E1B72}" dt="2024-07-24T09:31:07.177" v="589" actId="1076"/>
        <pc:sldMkLst>
          <pc:docMk/>
          <pc:sldMk cId="2999319861" sldId="264"/>
        </pc:sldMkLst>
        <pc:spChg chg="mod">
          <ac:chgData name="Emma Waterston" userId="S::ewaterst@ed.ac.uk::335e3d4e-f559-4deb-92cd-30933bf457af" providerId="AD" clId="Web-{C0BB2465-F274-4F69-B3F2-C4C16B0E1B72}" dt="2024-07-24T09:15:00.465" v="34" actId="20577"/>
          <ac:spMkLst>
            <pc:docMk/>
            <pc:sldMk cId="2999319861" sldId="264"/>
            <ac:spMk id="8" creationId="{A2655705-610B-B797-BA89-DF4916EA62E9}"/>
          </ac:spMkLst>
        </pc:spChg>
        <pc:spChg chg="mod">
          <ac:chgData name="Emma Waterston" userId="S::ewaterst@ed.ac.uk::335e3d4e-f559-4deb-92cd-30933bf457af" providerId="AD" clId="Web-{C0BB2465-F274-4F69-B3F2-C4C16B0E1B72}" dt="2024-07-24T09:27:29.031" v="537"/>
          <ac:spMkLst>
            <pc:docMk/>
            <pc:sldMk cId="2999319861" sldId="264"/>
            <ac:spMk id="13" creationId="{99D49BEB-CA71-514D-0B98-60574AB29799}"/>
          </ac:spMkLst>
        </pc:spChg>
        <pc:spChg chg="mod">
          <ac:chgData name="Emma Waterston" userId="S::ewaterst@ed.ac.uk::335e3d4e-f559-4deb-92cd-30933bf457af" providerId="AD" clId="Web-{C0BB2465-F274-4F69-B3F2-C4C16B0E1B72}" dt="2024-07-24T09:30:43.083" v="585"/>
          <ac:spMkLst>
            <pc:docMk/>
            <pc:sldMk cId="2999319861" sldId="264"/>
            <ac:spMk id="15" creationId="{54D81F26-5F2A-B6B1-FED7-15AB0BBE008F}"/>
          </ac:spMkLst>
        </pc:spChg>
        <pc:spChg chg="mod">
          <ac:chgData name="Emma Waterston" userId="S::ewaterst@ed.ac.uk::335e3d4e-f559-4deb-92cd-30933bf457af" providerId="AD" clId="Web-{C0BB2465-F274-4F69-B3F2-C4C16B0E1B72}" dt="2024-07-24T09:28:07.579" v="550"/>
          <ac:spMkLst>
            <pc:docMk/>
            <pc:sldMk cId="2999319861" sldId="264"/>
            <ac:spMk id="18" creationId="{393DF8D1-E89E-57CF-605A-27DFF5428E8B}"/>
          </ac:spMkLst>
        </pc:spChg>
        <pc:spChg chg="mod">
          <ac:chgData name="Emma Waterston" userId="S::ewaterst@ed.ac.uk::335e3d4e-f559-4deb-92cd-30933bf457af" providerId="AD" clId="Web-{C0BB2465-F274-4F69-B3F2-C4C16B0E1B72}" dt="2024-07-24T09:29:32.066" v="568"/>
          <ac:spMkLst>
            <pc:docMk/>
            <pc:sldMk cId="2999319861" sldId="264"/>
            <ac:spMk id="19" creationId="{F21B633A-85B2-1A2C-6094-0607E53F3681}"/>
          </ac:spMkLst>
        </pc:spChg>
        <pc:spChg chg="mod">
          <ac:chgData name="Emma Waterston" userId="S::ewaterst@ed.ac.uk::335e3d4e-f559-4deb-92cd-30933bf457af" providerId="AD" clId="Web-{C0BB2465-F274-4F69-B3F2-C4C16B0E1B72}" dt="2024-07-24T09:15:16.310" v="44"/>
          <ac:spMkLst>
            <pc:docMk/>
            <pc:sldMk cId="2999319861" sldId="264"/>
            <ac:spMk id="52" creationId="{574A534A-19F9-0A36-2684-0789D7899A1E}"/>
          </ac:spMkLst>
        </pc:spChg>
        <pc:spChg chg="mod">
          <ac:chgData name="Emma Waterston" userId="S::ewaterst@ed.ac.uk::335e3d4e-f559-4deb-92cd-30933bf457af" providerId="AD" clId="Web-{C0BB2465-F274-4F69-B3F2-C4C16B0E1B72}" dt="2024-07-24T09:15:16.310" v="45"/>
          <ac:spMkLst>
            <pc:docMk/>
            <pc:sldMk cId="2999319861" sldId="264"/>
            <ac:spMk id="53" creationId="{22AC3598-560C-2219-3141-53EDAC85032D}"/>
          </ac:spMkLst>
        </pc:spChg>
        <pc:spChg chg="mod">
          <ac:chgData name="Emma Waterston" userId="S::ewaterst@ed.ac.uk::335e3d4e-f559-4deb-92cd-30933bf457af" providerId="AD" clId="Web-{C0BB2465-F274-4F69-B3F2-C4C16B0E1B72}" dt="2024-07-24T09:15:16.325" v="46"/>
          <ac:spMkLst>
            <pc:docMk/>
            <pc:sldMk cId="2999319861" sldId="264"/>
            <ac:spMk id="54" creationId="{5805968E-571F-F9C2-E301-B2F1FA2AE009}"/>
          </ac:spMkLst>
        </pc:spChg>
        <pc:spChg chg="mod">
          <ac:chgData name="Emma Waterston" userId="S::ewaterst@ed.ac.uk::335e3d4e-f559-4deb-92cd-30933bf457af" providerId="AD" clId="Web-{C0BB2465-F274-4F69-B3F2-C4C16B0E1B72}" dt="2024-07-24T09:27:33.109" v="539"/>
          <ac:spMkLst>
            <pc:docMk/>
            <pc:sldMk cId="2999319861" sldId="264"/>
            <ac:spMk id="57" creationId="{A7D60646-CDD5-DA48-FB0E-AB0FF3600315}"/>
          </ac:spMkLst>
        </pc:spChg>
        <pc:spChg chg="mod">
          <ac:chgData name="Emma Waterston" userId="S::ewaterst@ed.ac.uk::335e3d4e-f559-4deb-92cd-30933bf457af" providerId="AD" clId="Web-{C0BB2465-F274-4F69-B3F2-C4C16B0E1B72}" dt="2024-07-24T09:30:46.661" v="587"/>
          <ac:spMkLst>
            <pc:docMk/>
            <pc:sldMk cId="2999319861" sldId="264"/>
            <ac:spMk id="60" creationId="{D2EB9667-4CF2-BB47-1C36-4154B30D22F9}"/>
          </ac:spMkLst>
        </pc:spChg>
        <pc:spChg chg="mod">
          <ac:chgData name="Emma Waterston" userId="S::ewaterst@ed.ac.uk::335e3d4e-f559-4deb-92cd-30933bf457af" providerId="AD" clId="Web-{C0BB2465-F274-4F69-B3F2-C4C16B0E1B72}" dt="2024-07-24T09:31:07.177" v="589" actId="1076"/>
          <ac:spMkLst>
            <pc:docMk/>
            <pc:sldMk cId="2999319861" sldId="264"/>
            <ac:spMk id="5122" creationId="{12087BB1-0679-FAA7-D6D6-95E0E3F5D1D7}"/>
          </ac:spMkLst>
        </pc:spChg>
        <pc:spChg chg="mod">
          <ac:chgData name="Emma Waterston" userId="S::ewaterst@ed.ac.uk::335e3d4e-f559-4deb-92cd-30933bf457af" providerId="AD" clId="Web-{C0BB2465-F274-4F69-B3F2-C4C16B0E1B72}" dt="2024-07-24T09:28:05.282" v="549"/>
          <ac:spMkLst>
            <pc:docMk/>
            <pc:sldMk cId="2999319861" sldId="264"/>
            <ac:spMk id="5125" creationId="{E7BFF356-E56A-20FD-4ABE-6AD322E30608}"/>
          </ac:spMkLst>
        </pc:spChg>
        <pc:spChg chg="mod">
          <ac:chgData name="Emma Waterston" userId="S::ewaterst@ed.ac.uk::335e3d4e-f559-4deb-92cd-30933bf457af" providerId="AD" clId="Web-{C0BB2465-F274-4F69-B3F2-C4C16B0E1B72}" dt="2024-07-24T09:29:35.206" v="569"/>
          <ac:spMkLst>
            <pc:docMk/>
            <pc:sldMk cId="2999319861" sldId="264"/>
            <ac:spMk id="5127" creationId="{2F37A402-CE03-CBE9-AB81-FE4659E3D3AC}"/>
          </ac:spMkLst>
        </pc:spChg>
        <pc:spChg chg="add del mod">
          <ac:chgData name="Emma Waterston" userId="S::ewaterst@ed.ac.uk::335e3d4e-f559-4deb-92cd-30933bf457af" providerId="AD" clId="Web-{C0BB2465-F274-4F69-B3F2-C4C16B0E1B72}" dt="2024-07-24T09:29:06.581" v="562" actId="1076"/>
          <ac:spMkLst>
            <pc:docMk/>
            <pc:sldMk cId="2999319861" sldId="264"/>
            <ac:spMk id="5129" creationId="{3404A4A9-C0DC-97F3-565F-60A05717E9DF}"/>
          </ac:spMkLst>
        </pc:spChg>
        <pc:picChg chg="mod">
          <ac:chgData name="Emma Waterston" userId="S::ewaterst@ed.ac.uk::335e3d4e-f559-4deb-92cd-30933bf457af" providerId="AD" clId="Web-{C0BB2465-F274-4F69-B3F2-C4C16B0E1B72}" dt="2024-07-24T09:29:41.675" v="570" actId="1076"/>
          <ac:picMkLst>
            <pc:docMk/>
            <pc:sldMk cId="2999319861" sldId="264"/>
            <ac:picMk id="5126" creationId="{C6EAAB2D-6FBA-F911-92F3-CBF60FACB026}"/>
          </ac:picMkLst>
        </pc:picChg>
      </pc:sldChg>
      <pc:sldChg chg="modSp">
        <pc:chgData name="Emma Waterston" userId="S::ewaterst@ed.ac.uk::335e3d4e-f559-4deb-92cd-30933bf457af" providerId="AD" clId="Web-{C0BB2465-F274-4F69-B3F2-C4C16B0E1B72}" dt="2024-07-24T09:44:20.573" v="1113"/>
        <pc:sldMkLst>
          <pc:docMk/>
          <pc:sldMk cId="2507238884" sldId="265"/>
        </pc:sldMkLst>
        <pc:spChg chg="mod">
          <ac:chgData name="Emma Waterston" userId="S::ewaterst@ed.ac.uk::335e3d4e-f559-4deb-92cd-30933bf457af" providerId="AD" clId="Web-{C0BB2465-F274-4F69-B3F2-C4C16B0E1B72}" dt="2024-07-24T09:44:20.573" v="1113"/>
          <ac:spMkLst>
            <pc:docMk/>
            <pc:sldMk cId="2507238884" sldId="265"/>
            <ac:spMk id="6" creationId="{8604D93E-0552-D6B9-5BF8-2350BCC98CE1}"/>
          </ac:spMkLst>
        </pc:spChg>
        <pc:picChg chg="mod">
          <ac:chgData name="Emma Waterston" userId="S::ewaterst@ed.ac.uk::335e3d4e-f559-4deb-92cd-30933bf457af" providerId="AD" clId="Web-{C0BB2465-F274-4F69-B3F2-C4C16B0E1B72}" dt="2024-07-24T09:44:09.963" v="1111"/>
          <ac:picMkLst>
            <pc:docMk/>
            <pc:sldMk cId="2507238884" sldId="265"/>
            <ac:picMk id="2" creationId="{3FA691D8-4671-1546-F210-0CDC3CEF10AA}"/>
          </ac:picMkLst>
        </pc:picChg>
      </pc:sldChg>
      <pc:sldChg chg="modSp">
        <pc:chgData name="Emma Waterston" userId="S::ewaterst@ed.ac.uk::335e3d4e-f559-4deb-92cd-30933bf457af" providerId="AD" clId="Web-{C0BB2465-F274-4F69-B3F2-C4C16B0E1B72}" dt="2024-07-24T09:33:20.103" v="617"/>
        <pc:sldMkLst>
          <pc:docMk/>
          <pc:sldMk cId="915825009" sldId="268"/>
        </pc:sldMkLst>
        <pc:spChg chg="mod">
          <ac:chgData name="Emma Waterston" userId="S::ewaterst@ed.ac.uk::335e3d4e-f559-4deb-92cd-30933bf457af" providerId="AD" clId="Web-{C0BB2465-F274-4F69-B3F2-C4C16B0E1B72}" dt="2024-07-24T09:33:10.056" v="608" actId="20577"/>
          <ac:spMkLst>
            <pc:docMk/>
            <pc:sldMk cId="915825009" sldId="268"/>
            <ac:spMk id="4" creationId="{BCE6FBAE-5C7B-9194-CCB7-8EF0AF72378D}"/>
          </ac:spMkLst>
        </pc:spChg>
        <pc:spChg chg="mod">
          <ac:chgData name="Emma Waterston" userId="S::ewaterst@ed.ac.uk::335e3d4e-f559-4deb-92cd-30933bf457af" providerId="AD" clId="Web-{C0BB2465-F274-4F69-B3F2-C4C16B0E1B72}" dt="2024-07-24T09:33:20.087" v="615"/>
          <ac:spMkLst>
            <pc:docMk/>
            <pc:sldMk cId="915825009" sldId="268"/>
            <ac:spMk id="6" creationId="{1D33464A-FA90-1050-2BC9-B2A714088322}"/>
          </ac:spMkLst>
        </pc:spChg>
        <pc:spChg chg="mod">
          <ac:chgData name="Emma Waterston" userId="S::ewaterst@ed.ac.uk::335e3d4e-f559-4deb-92cd-30933bf457af" providerId="AD" clId="Web-{C0BB2465-F274-4F69-B3F2-C4C16B0E1B72}" dt="2024-07-24T09:33:20.103" v="616"/>
          <ac:spMkLst>
            <pc:docMk/>
            <pc:sldMk cId="915825009" sldId="268"/>
            <ac:spMk id="7" creationId="{833A2727-4A60-74FC-F76C-D9DEB4D1ABC6}"/>
          </ac:spMkLst>
        </pc:spChg>
        <pc:spChg chg="mod">
          <ac:chgData name="Emma Waterston" userId="S::ewaterst@ed.ac.uk::335e3d4e-f559-4deb-92cd-30933bf457af" providerId="AD" clId="Web-{C0BB2465-F274-4F69-B3F2-C4C16B0E1B72}" dt="2024-07-24T09:33:20.103" v="617"/>
          <ac:spMkLst>
            <pc:docMk/>
            <pc:sldMk cId="915825009" sldId="268"/>
            <ac:spMk id="8" creationId="{0165732A-693D-F7FE-D09B-C9B3197FBC29}"/>
          </ac:spMkLst>
        </pc:spChg>
      </pc:sldChg>
      <pc:sldChg chg="modSp">
        <pc:chgData name="Emma Waterston" userId="S::ewaterst@ed.ac.uk::335e3d4e-f559-4deb-92cd-30933bf457af" providerId="AD" clId="Web-{C0BB2465-F274-4F69-B3F2-C4C16B0E1B72}" dt="2024-07-24T09:44:31.338" v="1114" actId="1076"/>
        <pc:sldMkLst>
          <pc:docMk/>
          <pc:sldMk cId="1850854039" sldId="269"/>
        </pc:sldMkLst>
        <pc:spChg chg="mod">
          <ac:chgData name="Emma Waterston" userId="S::ewaterst@ed.ac.uk::335e3d4e-f559-4deb-92cd-30933bf457af" providerId="AD" clId="Web-{C0BB2465-F274-4F69-B3F2-C4C16B0E1B72}" dt="2024-07-24T09:44:31.338" v="1114" actId="1076"/>
          <ac:spMkLst>
            <pc:docMk/>
            <pc:sldMk cId="1850854039" sldId="269"/>
            <ac:spMk id="2" creationId="{096BF252-1547-8285-85DF-1029A553D741}"/>
          </ac:spMkLst>
        </pc:spChg>
      </pc:sldChg>
      <pc:sldChg chg="modSp">
        <pc:chgData name="Emma Waterston" userId="S::ewaterst@ed.ac.uk::335e3d4e-f559-4deb-92cd-30933bf457af" providerId="AD" clId="Web-{C0BB2465-F274-4F69-B3F2-C4C16B0E1B72}" dt="2024-07-24T09:40:11.707" v="1022" actId="14100"/>
        <pc:sldMkLst>
          <pc:docMk/>
          <pc:sldMk cId="1322606557" sldId="270"/>
        </pc:sldMkLst>
        <pc:spChg chg="mod">
          <ac:chgData name="Emma Waterston" userId="S::ewaterst@ed.ac.uk::335e3d4e-f559-4deb-92cd-30933bf457af" providerId="AD" clId="Web-{C0BB2465-F274-4F69-B3F2-C4C16B0E1B72}" dt="2024-07-24T09:27:24.609" v="536"/>
          <ac:spMkLst>
            <pc:docMk/>
            <pc:sldMk cId="1322606557" sldId="270"/>
            <ac:spMk id="13" creationId="{99D49BEB-CA71-514D-0B98-60574AB29799}"/>
          </ac:spMkLst>
        </pc:spChg>
        <pc:spChg chg="mod">
          <ac:chgData name="Emma Waterston" userId="S::ewaterst@ed.ac.uk::335e3d4e-f559-4deb-92cd-30933bf457af" providerId="AD" clId="Web-{C0BB2465-F274-4F69-B3F2-C4C16B0E1B72}" dt="2024-07-24T09:27:19.578" v="534"/>
          <ac:spMkLst>
            <pc:docMk/>
            <pc:sldMk cId="1322606557" sldId="270"/>
            <ac:spMk id="24" creationId="{A7D60646-CDD5-DA48-FB0E-AB0FF3600315}"/>
          </ac:spMkLst>
        </pc:spChg>
        <pc:grpChg chg="mod">
          <ac:chgData name="Emma Waterston" userId="S::ewaterst@ed.ac.uk::335e3d4e-f559-4deb-92cd-30933bf457af" providerId="AD" clId="Web-{C0BB2465-F274-4F69-B3F2-C4C16B0E1B72}" dt="2024-07-24T09:31:28.522" v="591" actId="14100"/>
          <ac:grpSpMkLst>
            <pc:docMk/>
            <pc:sldMk cId="1322606557" sldId="270"/>
            <ac:grpSpMk id="25" creationId="{9B4D4BD7-1AC2-A23E-BA1A-90CD4543F4B3}"/>
          </ac:grpSpMkLst>
        </pc:grpChg>
        <pc:graphicFrameChg chg="mod modGraphic">
          <ac:chgData name="Emma Waterston" userId="S::ewaterst@ed.ac.uk::335e3d4e-f559-4deb-92cd-30933bf457af" providerId="AD" clId="Web-{C0BB2465-F274-4F69-B3F2-C4C16B0E1B72}" dt="2024-07-24T09:40:11.707" v="1022" actId="14100"/>
          <ac:graphicFrameMkLst>
            <pc:docMk/>
            <pc:sldMk cId="1322606557" sldId="270"/>
            <ac:graphicFrameMk id="6" creationId="{E8ED4B3D-46B1-A527-7E4D-10CA229C2CF6}"/>
          </ac:graphicFrameMkLst>
        </pc:graphicFrameChg>
      </pc:sldChg>
      <pc:sldChg chg="modSp">
        <pc:chgData name="Emma Waterston" userId="S::ewaterst@ed.ac.uk::335e3d4e-f559-4deb-92cd-30933bf457af" providerId="AD" clId="Web-{C0BB2465-F274-4F69-B3F2-C4C16B0E1B72}" dt="2024-07-24T09:33:31.322" v="624"/>
        <pc:sldMkLst>
          <pc:docMk/>
          <pc:sldMk cId="2058105377" sldId="273"/>
        </pc:sldMkLst>
        <pc:spChg chg="mod">
          <ac:chgData name="Emma Waterston" userId="S::ewaterst@ed.ac.uk::335e3d4e-f559-4deb-92cd-30933bf457af" providerId="AD" clId="Web-{C0BB2465-F274-4F69-B3F2-C4C16B0E1B72}" dt="2024-07-24T09:33:24.415" v="618" actId="20577"/>
          <ac:spMkLst>
            <pc:docMk/>
            <pc:sldMk cId="2058105377" sldId="273"/>
            <ac:spMk id="5" creationId="{605B2F0B-1D00-9C6C-BF18-935902287C93}"/>
          </ac:spMkLst>
        </pc:spChg>
        <pc:spChg chg="mod">
          <ac:chgData name="Emma Waterston" userId="S::ewaterst@ed.ac.uk::335e3d4e-f559-4deb-92cd-30933bf457af" providerId="AD" clId="Web-{C0BB2465-F274-4F69-B3F2-C4C16B0E1B72}" dt="2024-07-24T09:33:31.322" v="622"/>
          <ac:spMkLst>
            <pc:docMk/>
            <pc:sldMk cId="2058105377" sldId="273"/>
            <ac:spMk id="7" creationId="{D0727794-0FFA-5461-8780-B1FD617AA873}"/>
          </ac:spMkLst>
        </pc:spChg>
        <pc:spChg chg="mod">
          <ac:chgData name="Emma Waterston" userId="S::ewaterst@ed.ac.uk::335e3d4e-f559-4deb-92cd-30933bf457af" providerId="AD" clId="Web-{C0BB2465-F274-4F69-B3F2-C4C16B0E1B72}" dt="2024-07-24T09:33:31.322" v="623"/>
          <ac:spMkLst>
            <pc:docMk/>
            <pc:sldMk cId="2058105377" sldId="273"/>
            <ac:spMk id="8" creationId="{02F3EBF3-5EB8-13C6-2BBB-70BD1793E386}"/>
          </ac:spMkLst>
        </pc:spChg>
        <pc:spChg chg="mod">
          <ac:chgData name="Emma Waterston" userId="S::ewaterst@ed.ac.uk::335e3d4e-f559-4deb-92cd-30933bf457af" providerId="AD" clId="Web-{C0BB2465-F274-4F69-B3F2-C4C16B0E1B72}" dt="2024-07-24T09:33:31.322" v="624"/>
          <ac:spMkLst>
            <pc:docMk/>
            <pc:sldMk cId="2058105377" sldId="273"/>
            <ac:spMk id="9" creationId="{30EFD631-E16F-5DA5-98C1-7BB2DCEDC5E7}"/>
          </ac:spMkLst>
        </pc:spChg>
      </pc:sldChg>
      <pc:sldChg chg="modSp">
        <pc:chgData name="Emma Waterston" userId="S::ewaterst@ed.ac.uk::335e3d4e-f559-4deb-92cd-30933bf457af" providerId="AD" clId="Web-{C0BB2465-F274-4F69-B3F2-C4C16B0E1B72}" dt="2024-07-24T09:40:36.754" v="1026" actId="20577"/>
        <pc:sldMkLst>
          <pc:docMk/>
          <pc:sldMk cId="822776784" sldId="274"/>
        </pc:sldMkLst>
        <pc:spChg chg="mod">
          <ac:chgData name="Emma Waterston" userId="S::ewaterst@ed.ac.uk::335e3d4e-f559-4deb-92cd-30933bf457af" providerId="AD" clId="Web-{C0BB2465-F274-4F69-B3F2-C4C16B0E1B72}" dt="2024-07-24T09:40:35.973" v="1025" actId="20577"/>
          <ac:spMkLst>
            <pc:docMk/>
            <pc:sldMk cId="822776784" sldId="274"/>
            <ac:spMk id="3" creationId="{19A21168-E606-515F-E7BD-BC06086039B7}"/>
          </ac:spMkLst>
        </pc:spChg>
        <pc:spChg chg="mod">
          <ac:chgData name="Emma Waterston" userId="S::ewaterst@ed.ac.uk::335e3d4e-f559-4deb-92cd-30933bf457af" providerId="AD" clId="Web-{C0BB2465-F274-4F69-B3F2-C4C16B0E1B72}" dt="2024-07-24T09:40:36.754" v="1026" actId="20577"/>
          <ac:spMkLst>
            <pc:docMk/>
            <pc:sldMk cId="822776784" sldId="274"/>
            <ac:spMk id="5" creationId="{1C7A0C23-B6E3-7569-6A75-2BEB0D0FC0EF}"/>
          </ac:spMkLst>
        </pc:spChg>
        <pc:spChg chg="mod">
          <ac:chgData name="Emma Waterston" userId="S::ewaterst@ed.ac.uk::335e3d4e-f559-4deb-92cd-30933bf457af" providerId="AD" clId="Web-{C0BB2465-F274-4F69-B3F2-C4C16B0E1B72}" dt="2024-07-24T09:27:45.750" v="543"/>
          <ac:spMkLst>
            <pc:docMk/>
            <pc:sldMk cId="822776784" sldId="274"/>
            <ac:spMk id="13" creationId="{99D49BEB-CA71-514D-0B98-60574AB29799}"/>
          </ac:spMkLst>
        </pc:spChg>
        <pc:spChg chg="mod">
          <ac:chgData name="Emma Waterston" userId="S::ewaterst@ed.ac.uk::335e3d4e-f559-4deb-92cd-30933bf457af" providerId="AD" clId="Web-{C0BB2465-F274-4F69-B3F2-C4C16B0E1B72}" dt="2024-07-24T09:31:38.834" v="592" actId="14100"/>
          <ac:spMkLst>
            <pc:docMk/>
            <pc:sldMk cId="822776784" sldId="274"/>
            <ac:spMk id="57" creationId="{A7D60646-CDD5-DA48-FB0E-AB0FF3600315}"/>
          </ac:spMkLst>
        </pc:spChg>
        <pc:graphicFrameChg chg="mod">
          <ac:chgData name="Emma Waterston" userId="S::ewaterst@ed.ac.uk::335e3d4e-f559-4deb-92cd-30933bf457af" providerId="AD" clId="Web-{C0BB2465-F274-4F69-B3F2-C4C16B0E1B72}" dt="2024-07-24T09:40:17.660" v="1023" actId="14100"/>
          <ac:graphicFrameMkLst>
            <pc:docMk/>
            <pc:sldMk cId="822776784" sldId="274"/>
            <ac:graphicFrameMk id="36" creationId="{5AADF48F-C413-B366-EABA-9A0B546A210E}"/>
          </ac:graphicFrameMkLst>
        </pc:graphicFrameChg>
        <pc:picChg chg="mod">
          <ac:chgData name="Emma Waterston" userId="S::ewaterst@ed.ac.uk::335e3d4e-f559-4deb-92cd-30933bf457af" providerId="AD" clId="Web-{C0BB2465-F274-4F69-B3F2-C4C16B0E1B72}" dt="2024-07-24T09:31:21.272" v="590" actId="1076"/>
          <ac:picMkLst>
            <pc:docMk/>
            <pc:sldMk cId="822776784" sldId="274"/>
            <ac:picMk id="21" creationId="{26F6B889-D0D2-4528-7493-B6F7E59B8653}"/>
          </ac:picMkLst>
        </pc:picChg>
      </pc:sldChg>
      <pc:sldChg chg="addSp delSp modSp mod modClrScheme chgLayout">
        <pc:chgData name="Emma Waterston" userId="S::ewaterst@ed.ac.uk::335e3d4e-f559-4deb-92cd-30933bf457af" providerId="AD" clId="Web-{C0BB2465-F274-4F69-B3F2-C4C16B0E1B72}" dt="2024-07-24T09:41:59.725" v="1096" actId="20577"/>
        <pc:sldMkLst>
          <pc:docMk/>
          <pc:sldMk cId="4075112568" sldId="275"/>
        </pc:sldMkLst>
        <pc:spChg chg="del mod">
          <ac:chgData name="Emma Waterston" userId="S::ewaterst@ed.ac.uk::335e3d4e-f559-4deb-92cd-30933bf457af" providerId="AD" clId="Web-{C0BB2465-F274-4F69-B3F2-C4C16B0E1B72}" dt="2024-07-24T09:41:07.146" v="1031"/>
          <ac:spMkLst>
            <pc:docMk/>
            <pc:sldMk cId="4075112568" sldId="275"/>
            <ac:spMk id="3" creationId="{19A21168-E606-515F-E7BD-BC06086039B7}"/>
          </ac:spMkLst>
        </pc:spChg>
        <pc:spChg chg="del">
          <ac:chgData name="Emma Waterston" userId="S::ewaterst@ed.ac.uk::335e3d4e-f559-4deb-92cd-30933bf457af" providerId="AD" clId="Web-{C0BB2465-F274-4F69-B3F2-C4C16B0E1B72}" dt="2024-07-24T09:25:12.387" v="505"/>
          <ac:spMkLst>
            <pc:docMk/>
            <pc:sldMk cId="4075112568" sldId="275"/>
            <ac:spMk id="5" creationId="{1C7A0C23-B6E3-7569-6A75-2BEB0D0FC0EF}"/>
          </ac:spMkLst>
        </pc:spChg>
        <pc:spChg chg="mod topLvl">
          <ac:chgData name="Emma Waterston" userId="S::ewaterst@ed.ac.uk::335e3d4e-f559-4deb-92cd-30933bf457af" providerId="AD" clId="Web-{C0BB2465-F274-4F69-B3F2-C4C16B0E1B72}" dt="2024-07-24T09:28:19.236" v="551"/>
          <ac:spMkLst>
            <pc:docMk/>
            <pc:sldMk cId="4075112568" sldId="275"/>
            <ac:spMk id="13" creationId="{99D49BEB-CA71-514D-0B98-60574AB29799}"/>
          </ac:spMkLst>
        </pc:spChg>
        <pc:spChg chg="del mod">
          <ac:chgData name="Emma Waterston" userId="S::ewaterst@ed.ac.uk::335e3d4e-f559-4deb-92cd-30933bf457af" providerId="AD" clId="Web-{C0BB2465-F274-4F69-B3F2-C4C16B0E1B72}" dt="2024-07-24T09:25:19.872" v="509"/>
          <ac:spMkLst>
            <pc:docMk/>
            <pc:sldMk cId="4075112568" sldId="275"/>
            <ac:spMk id="48" creationId="{05F97D85-9FDA-008D-4145-091C95D855F4}"/>
          </ac:spMkLst>
        </pc:spChg>
        <pc:spChg chg="mod topLvl">
          <ac:chgData name="Emma Waterston" userId="S::ewaterst@ed.ac.uk::335e3d4e-f559-4deb-92cd-30933bf457af" providerId="AD" clId="Web-{C0BB2465-F274-4F69-B3F2-C4C16B0E1B72}" dt="2024-07-24T09:28:25.298" v="553"/>
          <ac:spMkLst>
            <pc:docMk/>
            <pc:sldMk cId="4075112568" sldId="275"/>
            <ac:spMk id="57" creationId="{A7D60646-CDD5-DA48-FB0E-AB0FF3600315}"/>
          </ac:spMkLst>
        </pc:spChg>
        <pc:spChg chg="add del mod ord">
          <ac:chgData name="Emma Waterston" userId="S::ewaterst@ed.ac.uk::335e3d4e-f559-4deb-92cd-30933bf457af" providerId="AD" clId="Web-{C0BB2465-F274-4F69-B3F2-C4C16B0E1B72}" dt="2024-07-24T09:25:58.279" v="516"/>
          <ac:spMkLst>
            <pc:docMk/>
            <pc:sldMk cId="4075112568" sldId="275"/>
            <ac:spMk id="5557" creationId="{7CA1CF4B-7E72-82BF-66C6-5FD7228AF575}"/>
          </ac:spMkLst>
        </pc:spChg>
        <pc:spChg chg="add del mod ord">
          <ac:chgData name="Emma Waterston" userId="S::ewaterst@ed.ac.uk::335e3d4e-f559-4deb-92cd-30933bf457af" providerId="AD" clId="Web-{C0BB2465-F274-4F69-B3F2-C4C16B0E1B72}" dt="2024-07-24T09:26:09.451" v="519"/>
          <ac:spMkLst>
            <pc:docMk/>
            <pc:sldMk cId="4075112568" sldId="275"/>
            <ac:spMk id="5558" creationId="{E518551E-A78F-4A09-1A4D-36E1FA1ACC09}"/>
          </ac:spMkLst>
        </pc:spChg>
        <pc:spChg chg="add del mod ord">
          <ac:chgData name="Emma Waterston" userId="S::ewaterst@ed.ac.uk::335e3d4e-f559-4deb-92cd-30933bf457af" providerId="AD" clId="Web-{C0BB2465-F274-4F69-B3F2-C4C16B0E1B72}" dt="2024-07-24T09:26:02.482" v="517"/>
          <ac:spMkLst>
            <pc:docMk/>
            <pc:sldMk cId="4075112568" sldId="275"/>
            <ac:spMk id="5559" creationId="{A07BCED7-D0F7-EC3C-D371-F1E38D0DBE0E}"/>
          </ac:spMkLst>
        </pc:spChg>
        <pc:spChg chg="add mod">
          <ac:chgData name="Emma Waterston" userId="S::ewaterst@ed.ac.uk::335e3d4e-f559-4deb-92cd-30933bf457af" providerId="AD" clId="Web-{C0BB2465-F274-4F69-B3F2-C4C16B0E1B72}" dt="2024-07-24T09:40:42.598" v="1030" actId="20577"/>
          <ac:spMkLst>
            <pc:docMk/>
            <pc:sldMk cId="4075112568" sldId="275"/>
            <ac:spMk id="5631" creationId="{9EFDBB65-FA67-911A-1239-98B755963318}"/>
          </ac:spMkLst>
        </pc:spChg>
        <pc:spChg chg="add mod">
          <ac:chgData name="Emma Waterston" userId="S::ewaterst@ed.ac.uk::335e3d4e-f559-4deb-92cd-30933bf457af" providerId="AD" clId="Web-{C0BB2465-F274-4F69-B3F2-C4C16B0E1B72}" dt="2024-07-24T09:41:59.725" v="1096" actId="20577"/>
          <ac:spMkLst>
            <pc:docMk/>
            <pc:sldMk cId="4075112568" sldId="275"/>
            <ac:spMk id="5647" creationId="{F3FA7ADC-CBFC-D5BC-8E63-FBE37C329EA7}"/>
          </ac:spMkLst>
        </pc:spChg>
        <pc:grpChg chg="del">
          <ac:chgData name="Emma Waterston" userId="S::ewaterst@ed.ac.uk::335e3d4e-f559-4deb-92cd-30933bf457af" providerId="AD" clId="Web-{C0BB2465-F274-4F69-B3F2-C4C16B0E1B72}" dt="2024-07-24T09:10:44.193" v="0"/>
          <ac:grpSpMkLst>
            <pc:docMk/>
            <pc:sldMk cId="4075112568" sldId="275"/>
            <ac:grpSpMk id="2" creationId="{FBC8DA5B-FF04-C7AC-01A2-32E9884A3CA5}"/>
          </ac:grpSpMkLst>
        </pc:grpChg>
        <pc:graphicFrameChg chg="add mod modGraphic">
          <ac:chgData name="Emma Waterston" userId="S::ewaterst@ed.ac.uk::335e3d4e-f559-4deb-92cd-30933bf457af" providerId="AD" clId="Web-{C0BB2465-F274-4F69-B3F2-C4C16B0E1B72}" dt="2024-07-24T09:26:38.421" v="528" actId="1076"/>
          <ac:graphicFrameMkLst>
            <pc:docMk/>
            <pc:sldMk cId="4075112568" sldId="275"/>
            <ac:graphicFrameMk id="8" creationId="{1CAB1FA5-D627-EFD7-002F-978AB747A1ED}"/>
          </ac:graphicFrameMkLst>
        </pc:graphicFrameChg>
        <pc:picChg chg="add mod">
          <ac:chgData name="Emma Waterston" userId="S::ewaterst@ed.ac.uk::335e3d4e-f559-4deb-92cd-30933bf457af" providerId="AD" clId="Web-{C0BB2465-F274-4F69-B3F2-C4C16B0E1B72}" dt="2024-07-24T09:12:31.587" v="18" actId="1076"/>
          <ac:picMkLst>
            <pc:docMk/>
            <pc:sldMk cId="4075112568" sldId="275"/>
            <ac:picMk id="6" creationId="{319A8E12-D647-2A93-0054-14F562BB94A3}"/>
          </ac:picMkLst>
        </pc:picChg>
        <pc:picChg chg="del topLvl">
          <ac:chgData name="Emma Waterston" userId="S::ewaterst@ed.ac.uk::335e3d4e-f559-4deb-92cd-30933bf457af" providerId="AD" clId="Web-{C0BB2465-F274-4F69-B3F2-C4C16B0E1B72}" dt="2024-07-24T09:10:46.365" v="1"/>
          <ac:picMkLst>
            <pc:docMk/>
            <pc:sldMk cId="4075112568" sldId="275"/>
            <ac:picMk id="22" creationId="{D643E9B5-3CF1-7880-7450-A56176A3D362}"/>
          </ac:picMkLst>
        </pc:picChg>
      </pc:sldChg>
      <pc:sldChg chg="addSp delSp modSp ord">
        <pc:chgData name="Emma Waterston" userId="S::ewaterst@ed.ac.uk::335e3d4e-f559-4deb-92cd-30933bf457af" providerId="AD" clId="Web-{C0BB2465-F274-4F69-B3F2-C4C16B0E1B72}" dt="2024-07-24T09:40:39.504" v="1028" actId="20577"/>
        <pc:sldMkLst>
          <pc:docMk/>
          <pc:sldMk cId="2871141746" sldId="276"/>
        </pc:sldMkLst>
        <pc:spChg chg="mod">
          <ac:chgData name="Emma Waterston" userId="S::ewaterst@ed.ac.uk::335e3d4e-f559-4deb-92cd-30933bf457af" providerId="AD" clId="Web-{C0BB2465-F274-4F69-B3F2-C4C16B0E1B72}" dt="2024-07-24T09:40:38.786" v="1027" actId="20577"/>
          <ac:spMkLst>
            <pc:docMk/>
            <pc:sldMk cId="2871141746" sldId="276"/>
            <ac:spMk id="3" creationId="{19A21168-E606-515F-E7BD-BC06086039B7}"/>
          </ac:spMkLst>
        </pc:spChg>
        <pc:spChg chg="del">
          <ac:chgData name="Emma Waterston" userId="S::ewaterst@ed.ac.uk::335e3d4e-f559-4deb-92cd-30933bf457af" providerId="AD" clId="Web-{C0BB2465-F274-4F69-B3F2-C4C16B0E1B72}" dt="2024-07-24T09:20:24.146" v="102"/>
          <ac:spMkLst>
            <pc:docMk/>
            <pc:sldMk cId="2871141746" sldId="276"/>
            <ac:spMk id="5" creationId="{1C7A0C23-B6E3-7569-6A75-2BEB0D0FC0EF}"/>
          </ac:spMkLst>
        </pc:spChg>
        <pc:spChg chg="add del mod">
          <ac:chgData name="Emma Waterston" userId="S::ewaterst@ed.ac.uk::335e3d4e-f559-4deb-92cd-30933bf457af" providerId="AD" clId="Web-{C0BB2465-F274-4F69-B3F2-C4C16B0E1B72}" dt="2024-07-24T09:40:39.504" v="1028" actId="20577"/>
          <ac:spMkLst>
            <pc:docMk/>
            <pc:sldMk cId="2871141746" sldId="276"/>
            <ac:spMk id="7" creationId="{23F4CC8A-827B-4B18-6C8F-ECC929F40B06}"/>
          </ac:spMkLst>
        </pc:spChg>
        <pc:spChg chg="add del mod">
          <ac:chgData name="Emma Waterston" userId="S::ewaterst@ed.ac.uk::335e3d4e-f559-4deb-92cd-30933bf457af" providerId="AD" clId="Web-{C0BB2465-F274-4F69-B3F2-C4C16B0E1B72}" dt="2024-07-24T09:30:10.270" v="577"/>
          <ac:spMkLst>
            <pc:docMk/>
            <pc:sldMk cId="2871141746" sldId="276"/>
            <ac:spMk id="9" creationId="{EEDDE99E-C386-19BC-0E07-F90653D48E56}"/>
          </ac:spMkLst>
        </pc:spChg>
        <pc:spChg chg="mod topLvl">
          <ac:chgData name="Emma Waterston" userId="S::ewaterst@ed.ac.uk::335e3d4e-f559-4deb-92cd-30933bf457af" providerId="AD" clId="Web-{C0BB2465-F274-4F69-B3F2-C4C16B0E1B72}" dt="2024-07-24T09:31:45.913" v="593" actId="20577"/>
          <ac:spMkLst>
            <pc:docMk/>
            <pc:sldMk cId="2871141746" sldId="276"/>
            <ac:spMk id="13" creationId="{99D49BEB-CA71-514D-0B98-60574AB29799}"/>
          </ac:spMkLst>
        </pc:spChg>
        <pc:spChg chg="del mod">
          <ac:chgData name="Emma Waterston" userId="S::ewaterst@ed.ac.uk::335e3d4e-f559-4deb-92cd-30933bf457af" providerId="AD" clId="Web-{C0BB2465-F274-4F69-B3F2-C4C16B0E1B72}" dt="2024-07-24T09:20:42.318" v="109"/>
          <ac:spMkLst>
            <pc:docMk/>
            <pc:sldMk cId="2871141746" sldId="276"/>
            <ac:spMk id="35" creationId="{9B77B993-B891-5B9D-3016-96FC3616B11F}"/>
          </ac:spMkLst>
        </pc:spChg>
        <pc:spChg chg="del">
          <ac:chgData name="Emma Waterston" userId="S::ewaterst@ed.ac.uk::335e3d4e-f559-4deb-92cd-30933bf457af" providerId="AD" clId="Web-{C0BB2465-F274-4F69-B3F2-C4C16B0E1B72}" dt="2024-07-24T09:31:55.022" v="595"/>
          <ac:spMkLst>
            <pc:docMk/>
            <pc:sldMk cId="2871141746" sldId="276"/>
            <ac:spMk id="48" creationId="{05F97D85-9FDA-008D-4145-091C95D855F4}"/>
          </ac:spMkLst>
        </pc:spChg>
        <pc:spChg chg="mod topLvl">
          <ac:chgData name="Emma Waterston" userId="S::ewaterst@ed.ac.uk::335e3d4e-f559-4deb-92cd-30933bf457af" providerId="AD" clId="Web-{C0BB2465-F274-4F69-B3F2-C4C16B0E1B72}" dt="2024-07-24T09:31:49.897" v="594" actId="14100"/>
          <ac:spMkLst>
            <pc:docMk/>
            <pc:sldMk cId="2871141746" sldId="276"/>
            <ac:spMk id="57" creationId="{A7D60646-CDD5-DA48-FB0E-AB0FF3600315}"/>
          </ac:spMkLst>
        </pc:spChg>
        <pc:spChg chg="add del">
          <ac:chgData name="Emma Waterston" userId="S::ewaterst@ed.ac.uk::335e3d4e-f559-4deb-92cd-30933bf457af" providerId="AD" clId="Web-{C0BB2465-F274-4F69-B3F2-C4C16B0E1B72}" dt="2024-07-24T09:39:21.846" v="957"/>
          <ac:spMkLst>
            <pc:docMk/>
            <pc:sldMk cId="2871141746" sldId="276"/>
            <ac:spMk id="4511" creationId="{D13E0D86-9284-E2A9-24E4-A9580A0C3F99}"/>
          </ac:spMkLst>
        </pc:spChg>
        <pc:grpChg chg="del">
          <ac:chgData name="Emma Waterston" userId="S::ewaterst@ed.ac.uk::335e3d4e-f559-4deb-92cd-30933bf457af" providerId="AD" clId="Web-{C0BB2465-F274-4F69-B3F2-C4C16B0E1B72}" dt="2024-07-24T09:19:29.238" v="73"/>
          <ac:grpSpMkLst>
            <pc:docMk/>
            <pc:sldMk cId="2871141746" sldId="276"/>
            <ac:grpSpMk id="2" creationId="{FBC8DA5B-FF04-C7AC-01A2-32E9884A3CA5}"/>
          </ac:grpSpMkLst>
        </pc:grpChg>
        <pc:graphicFrameChg chg="add mod modGraphic">
          <ac:chgData name="Emma Waterston" userId="S::ewaterst@ed.ac.uk::335e3d4e-f559-4deb-92cd-30933bf457af" providerId="AD" clId="Web-{C0BB2465-F274-4F69-B3F2-C4C16B0E1B72}" dt="2024-07-24T09:40:04.847" v="1021" actId="1076"/>
          <ac:graphicFrameMkLst>
            <pc:docMk/>
            <pc:sldMk cId="2871141746" sldId="276"/>
            <ac:graphicFrameMk id="11" creationId="{3B6DFE5F-6C83-0193-88E1-541E987FB0EF}"/>
          </ac:graphicFrameMkLst>
        </pc:graphicFrameChg>
        <pc:picChg chg="add mod">
          <ac:chgData name="Emma Waterston" userId="S::ewaterst@ed.ac.uk::335e3d4e-f559-4deb-92cd-30933bf457af" providerId="AD" clId="Web-{C0BB2465-F274-4F69-B3F2-C4C16B0E1B72}" dt="2024-07-24T09:20:19.583" v="99" actId="1076"/>
          <ac:picMkLst>
            <pc:docMk/>
            <pc:sldMk cId="2871141746" sldId="276"/>
            <ac:picMk id="6" creationId="{572F8947-982A-FFC0-AABC-AF90B19594E6}"/>
          </ac:picMkLst>
        </pc:picChg>
        <pc:picChg chg="del mod topLvl">
          <ac:chgData name="Emma Waterston" userId="S::ewaterst@ed.ac.uk::335e3d4e-f559-4deb-92cd-30933bf457af" providerId="AD" clId="Web-{C0BB2465-F274-4F69-B3F2-C4C16B0E1B72}" dt="2024-07-24T09:19:31.566" v="74"/>
          <ac:picMkLst>
            <pc:docMk/>
            <pc:sldMk cId="2871141746" sldId="276"/>
            <ac:picMk id="22" creationId="{D643E9B5-3CF1-7880-7450-A56176A3D362}"/>
          </ac:picMkLst>
        </pc:picChg>
      </pc:sldChg>
    </pc:docChg>
  </pc:docChgLst>
  <pc:docChgLst>
    <pc:chgData name="Emma Waterston" userId="S::ewaterst@ed.ac.uk::335e3d4e-f559-4deb-92cd-30933bf457af" providerId="AD" clId="Web-{269612F9-D93C-4081-A7DC-B7A0BF741B65}"/>
    <pc:docChg chg="modSld">
      <pc:chgData name="Emma Waterston" userId="S::ewaterst@ed.ac.uk::335e3d4e-f559-4deb-92cd-30933bf457af" providerId="AD" clId="Web-{269612F9-D93C-4081-A7DC-B7A0BF741B65}" dt="2024-08-06T13:47:22.082" v="132" actId="20577"/>
      <pc:docMkLst>
        <pc:docMk/>
      </pc:docMkLst>
      <pc:sldChg chg="modSp">
        <pc:chgData name="Emma Waterston" userId="S::ewaterst@ed.ac.uk::335e3d4e-f559-4deb-92cd-30933bf457af" providerId="AD" clId="Web-{269612F9-D93C-4081-A7DC-B7A0BF741B65}" dt="2024-08-06T13:46:09.861" v="100" actId="20577"/>
        <pc:sldMkLst>
          <pc:docMk/>
          <pc:sldMk cId="1322606557" sldId="270"/>
        </pc:sldMkLst>
        <pc:spChg chg="mod">
          <ac:chgData name="Emma Waterston" userId="S::ewaterst@ed.ac.uk::335e3d4e-f559-4deb-92cd-30933bf457af" providerId="AD" clId="Web-{269612F9-D93C-4081-A7DC-B7A0BF741B65}" dt="2024-08-06T13:45:22.594" v="92" actId="1076"/>
          <ac:spMkLst>
            <pc:docMk/>
            <pc:sldMk cId="1322606557" sldId="270"/>
            <ac:spMk id="3" creationId="{19A21168-E606-515F-E7BD-BC06086039B7}"/>
          </ac:spMkLst>
        </pc:spChg>
        <pc:spChg chg="mod">
          <ac:chgData name="Emma Waterston" userId="S::ewaterst@ed.ac.uk::335e3d4e-f559-4deb-92cd-30933bf457af" providerId="AD" clId="Web-{269612F9-D93C-4081-A7DC-B7A0BF741B65}" dt="2024-08-06T13:46:09.861" v="100" actId="20577"/>
          <ac:spMkLst>
            <pc:docMk/>
            <pc:sldMk cId="1322606557" sldId="270"/>
            <ac:spMk id="7" creationId="{D1830BA1-8B4B-440A-4303-693A669449B2}"/>
          </ac:spMkLst>
        </pc:spChg>
        <pc:graphicFrameChg chg="modGraphic">
          <ac:chgData name="Emma Waterston" userId="S::ewaterst@ed.ac.uk::335e3d4e-f559-4deb-92cd-30933bf457af" providerId="AD" clId="Web-{269612F9-D93C-4081-A7DC-B7A0BF741B65}" dt="2024-08-06T13:42:43.839" v="4" actId="20577"/>
          <ac:graphicFrameMkLst>
            <pc:docMk/>
            <pc:sldMk cId="1322606557" sldId="270"/>
            <ac:graphicFrameMk id="27" creationId="{19FC56CB-6F7A-D3F2-B310-F3B09241CB3A}"/>
          </ac:graphicFrameMkLst>
        </pc:graphicFrameChg>
      </pc:sldChg>
      <pc:sldChg chg="modSp">
        <pc:chgData name="Emma Waterston" userId="S::ewaterst@ed.ac.uk::335e3d4e-f559-4deb-92cd-30933bf457af" providerId="AD" clId="Web-{269612F9-D93C-4081-A7DC-B7A0BF741B65}" dt="2024-08-06T13:47:22.082" v="132" actId="20577"/>
        <pc:sldMkLst>
          <pc:docMk/>
          <pc:sldMk cId="822776784" sldId="274"/>
        </pc:sldMkLst>
        <pc:spChg chg="mod">
          <ac:chgData name="Emma Waterston" userId="S::ewaterst@ed.ac.uk::335e3d4e-f559-4deb-92cd-30933bf457af" providerId="AD" clId="Web-{269612F9-D93C-4081-A7DC-B7A0BF741B65}" dt="2024-08-06T13:45:19.563" v="91" actId="1076"/>
          <ac:spMkLst>
            <pc:docMk/>
            <pc:sldMk cId="822776784" sldId="274"/>
            <ac:spMk id="28" creationId="{19A21168-E606-515F-E7BD-BC06086039B7}"/>
          </ac:spMkLst>
        </pc:spChg>
        <pc:spChg chg="mod">
          <ac:chgData name="Emma Waterston" userId="S::ewaterst@ed.ac.uk::335e3d4e-f559-4deb-92cd-30933bf457af" providerId="AD" clId="Web-{269612F9-D93C-4081-A7DC-B7A0BF741B65}" dt="2024-08-06T13:46:13.705" v="101" actId="20577"/>
          <ac:spMkLst>
            <pc:docMk/>
            <pc:sldMk cId="822776784" sldId="274"/>
            <ac:spMk id="79" creationId="{FE50297A-7CA4-E526-AB5F-E887F231A905}"/>
          </ac:spMkLst>
        </pc:spChg>
        <pc:graphicFrameChg chg="modGraphic">
          <ac:chgData name="Emma Waterston" userId="S::ewaterst@ed.ac.uk::335e3d4e-f559-4deb-92cd-30933bf457af" providerId="AD" clId="Web-{269612F9-D93C-4081-A7DC-B7A0BF741B65}" dt="2024-08-06T13:47:22.082" v="132" actId="20577"/>
          <ac:graphicFrameMkLst>
            <pc:docMk/>
            <pc:sldMk cId="822776784" sldId="274"/>
            <ac:graphicFrameMk id="30" creationId="{5B64860D-F9EE-29DD-4443-721432A18759}"/>
          </ac:graphicFrameMkLst>
        </pc:graphicFrameChg>
      </pc:sldChg>
      <pc:sldChg chg="modSp">
        <pc:chgData name="Emma Waterston" userId="S::ewaterst@ed.ac.uk::335e3d4e-f559-4deb-92cd-30933bf457af" providerId="AD" clId="Web-{269612F9-D93C-4081-A7DC-B7A0BF741B65}" dt="2024-08-06T13:46:47.128" v="118" actId="20577"/>
        <pc:sldMkLst>
          <pc:docMk/>
          <pc:sldMk cId="4075112568" sldId="275"/>
        </pc:sldMkLst>
        <pc:spChg chg="mod">
          <ac:chgData name="Emma Waterston" userId="S::ewaterst@ed.ac.uk::335e3d4e-f559-4deb-92cd-30933bf457af" providerId="AD" clId="Web-{269612F9-D93C-4081-A7DC-B7A0BF741B65}" dt="2024-08-06T13:45:50.595" v="97" actId="1076"/>
          <ac:spMkLst>
            <pc:docMk/>
            <pc:sldMk cId="4075112568" sldId="275"/>
            <ac:spMk id="4" creationId="{15C53816-697F-334E-C895-20792E52BA1E}"/>
          </ac:spMkLst>
        </pc:spChg>
        <pc:spChg chg="mod">
          <ac:chgData name="Emma Waterston" userId="S::ewaterst@ed.ac.uk::335e3d4e-f559-4deb-92cd-30933bf457af" providerId="AD" clId="Web-{269612F9-D93C-4081-A7DC-B7A0BF741B65}" dt="2024-08-06T13:45:58.532" v="99" actId="1076"/>
          <ac:spMkLst>
            <pc:docMk/>
            <pc:sldMk cId="4075112568" sldId="275"/>
            <ac:spMk id="5" creationId="{9B98C240-58EB-20F3-1FED-7F7654383021}"/>
          </ac:spMkLst>
        </pc:spChg>
        <pc:spChg chg="mod">
          <ac:chgData name="Emma Waterston" userId="S::ewaterst@ed.ac.uk::335e3d4e-f559-4deb-92cd-30933bf457af" providerId="AD" clId="Web-{269612F9-D93C-4081-A7DC-B7A0BF741B65}" dt="2024-08-06T13:46:33.143" v="115" actId="20577"/>
          <ac:spMkLst>
            <pc:docMk/>
            <pc:sldMk cId="4075112568" sldId="275"/>
            <ac:spMk id="11" creationId="{A58E091C-5CC8-3837-2B78-7A8E814BC484}"/>
          </ac:spMkLst>
        </pc:spChg>
        <pc:graphicFrameChg chg="mod modGraphic">
          <ac:chgData name="Emma Waterston" userId="S::ewaterst@ed.ac.uk::335e3d4e-f559-4deb-92cd-30933bf457af" providerId="AD" clId="Web-{269612F9-D93C-4081-A7DC-B7A0BF741B65}" dt="2024-08-06T13:46:47.128" v="118" actId="20577"/>
          <ac:graphicFrameMkLst>
            <pc:docMk/>
            <pc:sldMk cId="4075112568" sldId="275"/>
            <ac:graphicFrameMk id="12" creationId="{EFEAB573-DB04-627D-1C40-E23E28B02AE0}"/>
          </ac:graphicFrameMkLst>
        </pc:graphicFrameChg>
      </pc:sldChg>
      <pc:sldChg chg="modSp">
        <pc:chgData name="Emma Waterston" userId="S::ewaterst@ed.ac.uk::335e3d4e-f559-4deb-92cd-30933bf457af" providerId="AD" clId="Web-{269612F9-D93C-4081-A7DC-B7A0BF741B65}" dt="2024-08-06T13:46:58.503" v="122" actId="20577"/>
        <pc:sldMkLst>
          <pc:docMk/>
          <pc:sldMk cId="2871141746" sldId="276"/>
        </pc:sldMkLst>
        <pc:spChg chg="mod">
          <ac:chgData name="Emma Waterston" userId="S::ewaterst@ed.ac.uk::335e3d4e-f559-4deb-92cd-30933bf457af" providerId="AD" clId="Web-{269612F9-D93C-4081-A7DC-B7A0BF741B65}" dt="2024-08-06T13:45:41.548" v="96" actId="1076"/>
          <ac:spMkLst>
            <pc:docMk/>
            <pc:sldMk cId="2871141746" sldId="276"/>
            <ac:spMk id="4" creationId="{19A21168-E606-515F-E7BD-BC06086039B7}"/>
          </ac:spMkLst>
        </pc:spChg>
        <pc:spChg chg="mod">
          <ac:chgData name="Emma Waterston" userId="S::ewaterst@ed.ac.uk::335e3d4e-f559-4deb-92cd-30933bf457af" providerId="AD" clId="Web-{269612F9-D93C-4081-A7DC-B7A0BF741B65}" dt="2024-08-06T13:45:39.251" v="94" actId="1076"/>
          <ac:spMkLst>
            <pc:docMk/>
            <pc:sldMk cId="2871141746" sldId="276"/>
            <ac:spMk id="5" creationId="{23F4CC8A-827B-4B18-6C8F-ECC929F40B06}"/>
          </ac:spMkLst>
        </pc:spChg>
        <pc:spChg chg="mod">
          <ac:chgData name="Emma Waterston" userId="S::ewaterst@ed.ac.uk::335e3d4e-f559-4deb-92cd-30933bf457af" providerId="AD" clId="Web-{269612F9-D93C-4081-A7DC-B7A0BF741B65}" dt="2024-08-06T13:46:17.330" v="102" actId="20577"/>
          <ac:spMkLst>
            <pc:docMk/>
            <pc:sldMk cId="2871141746" sldId="276"/>
            <ac:spMk id="20" creationId="{18F69924-434C-4C54-E9CA-7986689EF5D4}"/>
          </ac:spMkLst>
        </pc:spChg>
        <pc:graphicFrameChg chg="mod modGraphic">
          <ac:chgData name="Emma Waterston" userId="S::ewaterst@ed.ac.uk::335e3d4e-f559-4deb-92cd-30933bf457af" providerId="AD" clId="Web-{269612F9-D93C-4081-A7DC-B7A0BF741B65}" dt="2024-08-06T13:46:58.503" v="122" actId="20577"/>
          <ac:graphicFrameMkLst>
            <pc:docMk/>
            <pc:sldMk cId="2871141746" sldId="276"/>
            <ac:graphicFrameMk id="9" creationId="{4D7F97F4-BACD-F705-CA6A-005F2C81F277}"/>
          </ac:graphicFrameMkLst>
        </pc:graphicFrameChg>
      </pc:sldChg>
    </pc:docChg>
  </pc:docChgLst>
  <pc:docChgLst>
    <pc:chgData name="Emma Waterston" userId="S::ewaterst@ed.ac.uk::335e3d4e-f559-4deb-92cd-30933bf457af" providerId="AD" clId="Web-{54C15E17-EC38-4823-BB8D-C555CAA7AFC5}"/>
    <pc:docChg chg="modSld">
      <pc:chgData name="Emma Waterston" userId="S::ewaterst@ed.ac.uk::335e3d4e-f559-4deb-92cd-30933bf457af" providerId="AD" clId="Web-{54C15E17-EC38-4823-BB8D-C555CAA7AFC5}" dt="2024-07-24T09:01:38.108" v="182"/>
      <pc:docMkLst>
        <pc:docMk/>
      </pc:docMkLst>
      <pc:sldChg chg="addSp delSp modSp">
        <pc:chgData name="Emma Waterston" userId="S::ewaterst@ed.ac.uk::335e3d4e-f559-4deb-92cd-30933bf457af" providerId="AD" clId="Web-{54C15E17-EC38-4823-BB8D-C555CAA7AFC5}" dt="2024-07-24T09:01:38.108" v="182"/>
        <pc:sldMkLst>
          <pc:docMk/>
          <pc:sldMk cId="2999319861" sldId="264"/>
        </pc:sldMkLst>
        <pc:spChg chg="add mod">
          <ac:chgData name="Emma Waterston" userId="S::ewaterst@ed.ac.uk::335e3d4e-f559-4deb-92cd-30933bf457af" providerId="AD" clId="Web-{54C15E17-EC38-4823-BB8D-C555CAA7AFC5}" dt="2024-07-24T08:56:42.790" v="110" actId="1076"/>
          <ac:spMkLst>
            <pc:docMk/>
            <pc:sldMk cId="2999319861" sldId="264"/>
            <ac:spMk id="2" creationId="{8E902FB3-9D70-4026-2DC4-E96EE5B5989F}"/>
          </ac:spMkLst>
        </pc:spChg>
        <pc:spChg chg="mod">
          <ac:chgData name="Emma Waterston" userId="S::ewaterst@ed.ac.uk::335e3d4e-f559-4deb-92cd-30933bf457af" providerId="AD" clId="Web-{54C15E17-EC38-4823-BB8D-C555CAA7AFC5}" dt="2024-07-24T08:57:06.088" v="121"/>
          <ac:spMkLst>
            <pc:docMk/>
            <pc:sldMk cId="2999319861" sldId="264"/>
            <ac:spMk id="13" creationId="{99D49BEB-CA71-514D-0B98-60574AB29799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09" v="113" actId="1076"/>
          <ac:spMkLst>
            <pc:docMk/>
            <pc:sldMk cId="2999319861" sldId="264"/>
            <ac:spMk id="15" creationId="{54D81F26-5F2A-B6B1-FED7-15AB0BBE008F}"/>
          </ac:spMkLst>
        </pc:spChg>
        <pc:spChg chg="mod">
          <ac:chgData name="Emma Waterston" userId="S::ewaterst@ed.ac.uk::335e3d4e-f559-4deb-92cd-30933bf457af" providerId="AD" clId="Web-{54C15E17-EC38-4823-BB8D-C555CAA7AFC5}" dt="2024-07-24T09:01:15.451" v="178"/>
          <ac:spMkLst>
            <pc:docMk/>
            <pc:sldMk cId="2999319861" sldId="264"/>
            <ac:spMk id="18" creationId="{393DF8D1-E89E-57CF-605A-27DFF5428E8B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25" v="114" actId="1076"/>
          <ac:spMkLst>
            <pc:docMk/>
            <pc:sldMk cId="2999319861" sldId="264"/>
            <ac:spMk id="19" creationId="{F21B633A-85B2-1A2C-6094-0607E53F3681}"/>
          </ac:spMkLst>
        </pc:spChg>
        <pc:spChg chg="del mod">
          <ac:chgData name="Emma Waterston" userId="S::ewaterst@ed.ac.uk::335e3d4e-f559-4deb-92cd-30933bf457af" providerId="AD" clId="Web-{54C15E17-EC38-4823-BB8D-C555CAA7AFC5}" dt="2024-07-24T08:51:32.379" v="62"/>
          <ac:spMkLst>
            <pc:docMk/>
            <pc:sldMk cId="2999319861" sldId="264"/>
            <ac:spMk id="48" creationId="{05F97D85-9FDA-008D-4145-091C95D855F4}"/>
          </ac:spMkLst>
        </pc:spChg>
        <pc:spChg chg="mod">
          <ac:chgData name="Emma Waterston" userId="S::ewaterst@ed.ac.uk::335e3d4e-f559-4deb-92cd-30933bf457af" providerId="AD" clId="Web-{54C15E17-EC38-4823-BB8D-C555CAA7AFC5}" dt="2024-07-24T09:01:38.108" v="182"/>
          <ac:spMkLst>
            <pc:docMk/>
            <pc:sldMk cId="2999319861" sldId="264"/>
            <ac:spMk id="57" creationId="{A7D60646-CDD5-DA48-FB0E-AB0FF3600315}"/>
          </ac:spMkLst>
        </pc:spChg>
        <pc:spChg chg="mod">
          <ac:chgData name="Emma Waterston" userId="S::ewaterst@ed.ac.uk::335e3d4e-f559-4deb-92cd-30933bf457af" providerId="AD" clId="Web-{54C15E17-EC38-4823-BB8D-C555CAA7AFC5}" dt="2024-07-24T08:51:14.348" v="45" actId="14100"/>
          <ac:spMkLst>
            <pc:docMk/>
            <pc:sldMk cId="2999319861" sldId="264"/>
            <ac:spMk id="59" creationId="{3C5FB14B-CAF4-53E9-2862-73EBF0475BE5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494" v="112" actId="1076"/>
          <ac:spMkLst>
            <pc:docMk/>
            <pc:sldMk cId="2999319861" sldId="264"/>
            <ac:spMk id="60" creationId="{D2EB9667-4CF2-BB47-1C36-4154B30D22F9}"/>
          </ac:spMkLst>
        </pc:spChg>
        <pc:spChg chg="mod">
          <ac:chgData name="Emma Waterston" userId="S::ewaterst@ed.ac.uk::335e3d4e-f559-4deb-92cd-30933bf457af" providerId="AD" clId="Web-{54C15E17-EC38-4823-BB8D-C555CAA7AFC5}" dt="2024-07-24T08:51:14.348" v="44" actId="14100"/>
          <ac:spMkLst>
            <pc:docMk/>
            <pc:sldMk cId="2999319861" sldId="264"/>
            <ac:spMk id="62" creationId="{5866B9C2-0307-0AA1-D02A-2D037A0CDB30}"/>
          </ac:spMkLst>
        </pc:spChg>
        <pc:spChg chg="mod">
          <ac:chgData name="Emma Waterston" userId="S::ewaterst@ed.ac.uk::335e3d4e-f559-4deb-92cd-30933bf457af" providerId="AD" clId="Web-{54C15E17-EC38-4823-BB8D-C555CAA7AFC5}" dt="2024-07-24T08:51:14.348" v="43" actId="14100"/>
          <ac:spMkLst>
            <pc:docMk/>
            <pc:sldMk cId="2999319861" sldId="264"/>
            <ac:spMk id="63" creationId="{BAC6F995-B8D6-19C4-AB08-0893C0D29777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494" v="111" actId="1076"/>
          <ac:spMkLst>
            <pc:docMk/>
            <pc:sldMk cId="2999319861" sldId="264"/>
            <ac:spMk id="5120" creationId="{15CF8336-06D8-9CE7-0701-E48357EE2948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72" v="117" actId="1076"/>
          <ac:spMkLst>
            <pc:docMk/>
            <pc:sldMk cId="2999319861" sldId="264"/>
            <ac:spMk id="5122" creationId="{12087BB1-0679-FAA7-D6D6-95E0E3F5D1D7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72" v="118" actId="1076"/>
          <ac:spMkLst>
            <pc:docMk/>
            <pc:sldMk cId="2999319861" sldId="264"/>
            <ac:spMk id="5123" creationId="{77DE34FB-83B7-7691-01A7-BC28FE432E0E}"/>
          </ac:spMkLst>
        </pc:spChg>
        <pc:spChg chg="mod">
          <ac:chgData name="Emma Waterston" userId="S::ewaterst@ed.ac.uk::335e3d4e-f559-4deb-92cd-30933bf457af" providerId="AD" clId="Web-{54C15E17-EC38-4823-BB8D-C555CAA7AFC5}" dt="2024-07-24T09:01:25.420" v="180"/>
          <ac:spMkLst>
            <pc:docMk/>
            <pc:sldMk cId="2999319861" sldId="264"/>
            <ac:spMk id="5125" creationId="{E7BFF356-E56A-20FD-4ABE-6AD322E30608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88" v="119" actId="1076"/>
          <ac:spMkLst>
            <pc:docMk/>
            <pc:sldMk cId="2999319861" sldId="264"/>
            <ac:spMk id="5127" creationId="{2F37A402-CE03-CBE9-AB81-FE4659E3D3AC}"/>
          </ac:spMkLst>
        </pc:spChg>
        <pc:spChg chg="mod">
          <ac:chgData name="Emma Waterston" userId="S::ewaterst@ed.ac.uk::335e3d4e-f559-4deb-92cd-30933bf457af" providerId="AD" clId="Web-{54C15E17-EC38-4823-BB8D-C555CAA7AFC5}" dt="2024-07-24T08:56:55.588" v="120" actId="1076"/>
          <ac:spMkLst>
            <pc:docMk/>
            <pc:sldMk cId="2999319861" sldId="264"/>
            <ac:spMk id="5129" creationId="{3404A4A9-C0DC-97F3-565F-60A05717E9DF}"/>
          </ac:spMkLst>
        </pc:spChg>
        <pc:picChg chg="mod">
          <ac:chgData name="Emma Waterston" userId="S::ewaterst@ed.ac.uk::335e3d4e-f559-4deb-92cd-30933bf457af" providerId="AD" clId="Web-{54C15E17-EC38-4823-BB8D-C555CAA7AFC5}" dt="2024-07-24T08:51:14.348" v="49" actId="14100"/>
          <ac:picMkLst>
            <pc:docMk/>
            <pc:sldMk cId="2999319861" sldId="264"/>
            <ac:picMk id="22" creationId="{D643E9B5-3CF1-7880-7450-A56176A3D362}"/>
          </ac:picMkLst>
        </pc:picChg>
        <pc:picChg chg="mod">
          <ac:chgData name="Emma Waterston" userId="S::ewaterst@ed.ac.uk::335e3d4e-f559-4deb-92cd-30933bf457af" providerId="AD" clId="Web-{54C15E17-EC38-4823-BB8D-C555CAA7AFC5}" dt="2024-07-24T08:51:14.348" v="48" actId="14100"/>
          <ac:picMkLst>
            <pc:docMk/>
            <pc:sldMk cId="2999319861" sldId="264"/>
            <ac:picMk id="56" creationId="{C3AB24B8-E0F2-07A2-52CB-2B939C41DCE5}"/>
          </ac:picMkLst>
        </pc:picChg>
        <pc:picChg chg="mod">
          <ac:chgData name="Emma Waterston" userId="S::ewaterst@ed.ac.uk::335e3d4e-f559-4deb-92cd-30933bf457af" providerId="AD" clId="Web-{54C15E17-EC38-4823-BB8D-C555CAA7AFC5}" dt="2024-07-24T08:56:55.541" v="115" actId="1076"/>
          <ac:picMkLst>
            <pc:docMk/>
            <pc:sldMk cId="2999319861" sldId="264"/>
            <ac:picMk id="5126" creationId="{C6EAAB2D-6FBA-F911-92F3-CBF60FACB026}"/>
          </ac:picMkLst>
        </pc:picChg>
        <pc:picChg chg="mod">
          <ac:chgData name="Emma Waterston" userId="S::ewaterst@ed.ac.uk::335e3d4e-f559-4deb-92cd-30933bf457af" providerId="AD" clId="Web-{54C15E17-EC38-4823-BB8D-C555CAA7AFC5}" dt="2024-07-24T08:56:55.556" v="116" actId="1076"/>
          <ac:picMkLst>
            <pc:docMk/>
            <pc:sldMk cId="2999319861" sldId="264"/>
            <ac:picMk id="5128" creationId="{7AAFC732-4AF0-4A5F-A202-545563E64039}"/>
          </ac:picMkLst>
        </pc:picChg>
      </pc:sldChg>
      <pc:sldChg chg="addSp delSp modSp">
        <pc:chgData name="Emma Waterston" userId="S::ewaterst@ed.ac.uk::335e3d4e-f559-4deb-92cd-30933bf457af" providerId="AD" clId="Web-{54C15E17-EC38-4823-BB8D-C555CAA7AFC5}" dt="2024-07-24T09:00:54.857" v="175"/>
        <pc:sldMkLst>
          <pc:docMk/>
          <pc:sldMk cId="1322606557" sldId="270"/>
        </pc:sldMkLst>
        <pc:spChg chg="mod">
          <ac:chgData name="Emma Waterston" userId="S::ewaterst@ed.ac.uk::335e3d4e-f559-4deb-92cd-30933bf457af" providerId="AD" clId="Web-{54C15E17-EC38-4823-BB8D-C555CAA7AFC5}" dt="2024-07-24T08:54:08.116" v="96" actId="20577"/>
          <ac:spMkLst>
            <pc:docMk/>
            <pc:sldMk cId="1322606557" sldId="270"/>
            <ac:spMk id="3" creationId="{19A21168-E606-515F-E7BD-BC06086039B7}"/>
          </ac:spMkLst>
        </pc:spChg>
        <pc:spChg chg="mod">
          <ac:chgData name="Emma Waterston" userId="S::ewaterst@ed.ac.uk::335e3d4e-f559-4deb-92cd-30933bf457af" providerId="AD" clId="Web-{54C15E17-EC38-4823-BB8D-C555CAA7AFC5}" dt="2024-07-24T08:54:10.538" v="97" actId="20577"/>
          <ac:spMkLst>
            <pc:docMk/>
            <pc:sldMk cId="1322606557" sldId="270"/>
            <ac:spMk id="5" creationId="{1C7A0C23-B6E3-7569-6A75-2BEB0D0FC0EF}"/>
          </ac:spMkLst>
        </pc:spChg>
        <pc:spChg chg="mod topLvl">
          <ac:chgData name="Emma Waterston" userId="S::ewaterst@ed.ac.uk::335e3d4e-f559-4deb-92cd-30933bf457af" providerId="AD" clId="Web-{54C15E17-EC38-4823-BB8D-C555CAA7AFC5}" dt="2024-07-24T08:56:07.243" v="104"/>
          <ac:spMkLst>
            <pc:docMk/>
            <pc:sldMk cId="1322606557" sldId="270"/>
            <ac:spMk id="13" creationId="{99D49BEB-CA71-514D-0B98-60574AB29799}"/>
          </ac:spMkLst>
        </pc:spChg>
        <pc:spChg chg="add mod ord">
          <ac:chgData name="Emma Waterston" userId="S::ewaterst@ed.ac.uk::335e3d4e-f559-4deb-92cd-30933bf457af" providerId="AD" clId="Web-{54C15E17-EC38-4823-BB8D-C555CAA7AFC5}" dt="2024-07-24T08:56:07.196" v="103"/>
          <ac:spMkLst>
            <pc:docMk/>
            <pc:sldMk cId="1322606557" sldId="270"/>
            <ac:spMk id="24" creationId="{A7D60646-CDD5-DA48-FB0E-AB0FF3600315}"/>
          </ac:spMkLst>
        </pc:spChg>
        <pc:spChg chg="del mod">
          <ac:chgData name="Emma Waterston" userId="S::ewaterst@ed.ac.uk::335e3d4e-f559-4deb-92cd-30933bf457af" providerId="AD" clId="Web-{54C15E17-EC38-4823-BB8D-C555CAA7AFC5}" dt="2024-07-24T08:56:27.525" v="107"/>
          <ac:spMkLst>
            <pc:docMk/>
            <pc:sldMk cId="1322606557" sldId="270"/>
            <ac:spMk id="48" creationId="{05F97D85-9FDA-008D-4145-091C95D855F4}"/>
          </ac:spMkLst>
        </pc:spChg>
        <pc:spChg chg="del topLvl">
          <ac:chgData name="Emma Waterston" userId="S::ewaterst@ed.ac.uk::335e3d4e-f559-4deb-92cd-30933bf457af" providerId="AD" clId="Web-{54C15E17-EC38-4823-BB8D-C555CAA7AFC5}" dt="2024-07-24T08:53:34.178" v="88"/>
          <ac:spMkLst>
            <pc:docMk/>
            <pc:sldMk cId="1322606557" sldId="270"/>
            <ac:spMk id="57" creationId="{A7D60646-CDD5-DA48-FB0E-AB0FF3600315}"/>
          </ac:spMkLst>
        </pc:spChg>
        <pc:spChg chg="add mod">
          <ac:chgData name="Emma Waterston" userId="S::ewaterst@ed.ac.uk::335e3d4e-f559-4deb-92cd-30933bf457af" providerId="AD" clId="Web-{54C15E17-EC38-4823-BB8D-C555CAA7AFC5}" dt="2024-07-24T08:56:37.040" v="109" actId="1076"/>
          <ac:spMkLst>
            <pc:docMk/>
            <pc:sldMk cId="1322606557" sldId="270"/>
            <ac:spMk id="99" creationId="{D96D13A1-8674-829F-5F45-14CECB9BD44F}"/>
          </ac:spMkLst>
        </pc:spChg>
        <pc:grpChg chg="del mod">
          <ac:chgData name="Emma Waterston" userId="S::ewaterst@ed.ac.uk::335e3d4e-f559-4deb-92cd-30933bf457af" providerId="AD" clId="Web-{54C15E17-EC38-4823-BB8D-C555CAA7AFC5}" dt="2024-07-24T08:53:27.990" v="87"/>
          <ac:grpSpMkLst>
            <pc:docMk/>
            <pc:sldMk cId="1322606557" sldId="270"/>
            <ac:grpSpMk id="2" creationId="{FBC8DA5B-FF04-C7AC-01A2-32E9884A3CA5}"/>
          </ac:grpSpMkLst>
        </pc:grpChg>
        <pc:grpChg chg="add">
          <ac:chgData name="Emma Waterston" userId="S::ewaterst@ed.ac.uk::335e3d4e-f559-4deb-92cd-30933bf457af" providerId="AD" clId="Web-{54C15E17-EC38-4823-BB8D-C555CAA7AFC5}" dt="2024-07-24T08:53:59.928" v="94"/>
          <ac:grpSpMkLst>
            <pc:docMk/>
            <pc:sldMk cId="1322606557" sldId="270"/>
            <ac:grpSpMk id="25" creationId="{9B4D4BD7-1AC2-A23E-BA1A-90CD4543F4B3}"/>
          </ac:grpSpMkLst>
        </pc:grpChg>
        <pc:graphicFrameChg chg="mod modGraphic">
          <ac:chgData name="Emma Waterston" userId="S::ewaterst@ed.ac.uk::335e3d4e-f559-4deb-92cd-30933bf457af" providerId="AD" clId="Web-{54C15E17-EC38-4823-BB8D-C555CAA7AFC5}" dt="2024-07-24T09:00:54.857" v="175"/>
          <ac:graphicFrameMkLst>
            <pc:docMk/>
            <pc:sldMk cId="1322606557" sldId="270"/>
            <ac:graphicFrameMk id="6" creationId="{E8ED4B3D-46B1-A527-7E4D-10CA229C2CF6}"/>
          </ac:graphicFrameMkLst>
        </pc:graphicFrameChg>
        <pc:picChg chg="del">
          <ac:chgData name="Emma Waterston" userId="S::ewaterst@ed.ac.uk::335e3d4e-f559-4deb-92cd-30933bf457af" providerId="AD" clId="Web-{54C15E17-EC38-4823-BB8D-C555CAA7AFC5}" dt="2024-07-24T08:52:31.318" v="77"/>
          <ac:picMkLst>
            <pc:docMk/>
            <pc:sldMk cId="1322606557" sldId="270"/>
            <ac:picMk id="22" creationId="{D643E9B5-3CF1-7880-7450-A56176A3D362}"/>
          </ac:picMkLst>
        </pc:picChg>
        <pc:picChg chg="add mod">
          <ac:chgData name="Emma Waterston" userId="S::ewaterst@ed.ac.uk::335e3d4e-f559-4deb-92cd-30933bf457af" providerId="AD" clId="Web-{54C15E17-EC38-4823-BB8D-C555CAA7AFC5}" dt="2024-07-24T08:53:10.412" v="85" actId="1076"/>
          <ac:picMkLst>
            <pc:docMk/>
            <pc:sldMk cId="1322606557" sldId="270"/>
            <ac:picMk id="23" creationId="{7066A501-F379-925A-9DB4-64DE29CE6CB4}"/>
          </ac:picMkLst>
        </pc:picChg>
      </pc:sldChg>
      <pc:sldChg chg="addSp delSp modSp mod modClrScheme chgLayout">
        <pc:chgData name="Emma Waterston" userId="S::ewaterst@ed.ac.uk::335e3d4e-f559-4deb-92cd-30933bf457af" providerId="AD" clId="Web-{54C15E17-EC38-4823-BB8D-C555CAA7AFC5}" dt="2024-07-24T09:01:07.935" v="177"/>
        <pc:sldMkLst>
          <pc:docMk/>
          <pc:sldMk cId="822776784" sldId="274"/>
        </pc:sldMkLst>
        <pc:spChg chg="mod">
          <ac:chgData name="Emma Waterston" userId="S::ewaterst@ed.ac.uk::335e3d4e-f559-4deb-92cd-30933bf457af" providerId="AD" clId="Web-{54C15E17-EC38-4823-BB8D-C555CAA7AFC5}" dt="2024-07-24T08:59:28.606" v="162" actId="1076"/>
          <ac:spMkLst>
            <pc:docMk/>
            <pc:sldMk cId="822776784" sldId="274"/>
            <ac:spMk id="3" creationId="{19A21168-E606-515F-E7BD-BC06086039B7}"/>
          </ac:spMkLst>
        </pc:spChg>
        <pc:spChg chg="mod">
          <ac:chgData name="Emma Waterston" userId="S::ewaterst@ed.ac.uk::335e3d4e-f559-4deb-92cd-30933bf457af" providerId="AD" clId="Web-{54C15E17-EC38-4823-BB8D-C555CAA7AFC5}" dt="2024-07-24T09:00:32.591" v="172" actId="1076"/>
          <ac:spMkLst>
            <pc:docMk/>
            <pc:sldMk cId="822776784" sldId="274"/>
            <ac:spMk id="5" creationId="{1C7A0C23-B6E3-7569-6A75-2BEB0D0FC0EF}"/>
          </ac:spMkLst>
        </pc:spChg>
        <pc:spChg chg="mod">
          <ac:chgData name="Emma Waterston" userId="S::ewaterst@ed.ac.uk::335e3d4e-f559-4deb-92cd-30933bf457af" providerId="AD" clId="Web-{54C15E17-EC38-4823-BB8D-C555CAA7AFC5}" dt="2024-07-24T09:01:07.935" v="177"/>
          <ac:spMkLst>
            <pc:docMk/>
            <pc:sldMk cId="822776784" sldId="274"/>
            <ac:spMk id="13" creationId="{99D49BEB-CA71-514D-0B98-60574AB29799}"/>
          </ac:spMkLst>
        </pc:spChg>
        <pc:spChg chg="add mod">
          <ac:chgData name="Emma Waterston" userId="S::ewaterst@ed.ac.uk::335e3d4e-f559-4deb-92cd-30933bf457af" providerId="AD" clId="Web-{54C15E17-EC38-4823-BB8D-C555CAA7AFC5}" dt="2024-07-24T08:59:22.668" v="161" actId="1076"/>
          <ac:spMkLst>
            <pc:docMk/>
            <pc:sldMk cId="822776784" sldId="274"/>
            <ac:spMk id="24" creationId="{5F39ECC8-1584-D813-5E32-18825BFF5B18}"/>
          </ac:spMkLst>
        </pc:spChg>
        <pc:spChg chg="del">
          <ac:chgData name="Emma Waterston" userId="S::ewaterst@ed.ac.uk::335e3d4e-f559-4deb-92cd-30933bf457af" providerId="AD" clId="Web-{54C15E17-EC38-4823-BB8D-C555CAA7AFC5}" dt="2024-07-24T08:59:00.808" v="153"/>
          <ac:spMkLst>
            <pc:docMk/>
            <pc:sldMk cId="822776784" sldId="274"/>
            <ac:spMk id="48" creationId="{05F97D85-9FDA-008D-4145-091C95D855F4}"/>
          </ac:spMkLst>
        </pc:spChg>
        <pc:spChg chg="mod">
          <ac:chgData name="Emma Waterston" userId="S::ewaterst@ed.ac.uk::335e3d4e-f559-4deb-92cd-30933bf457af" providerId="AD" clId="Web-{54C15E17-EC38-4823-BB8D-C555CAA7AFC5}" dt="2024-07-24T09:01:07.904" v="176"/>
          <ac:spMkLst>
            <pc:docMk/>
            <pc:sldMk cId="822776784" sldId="274"/>
            <ac:spMk id="57" creationId="{A7D60646-CDD5-DA48-FB0E-AB0FF3600315}"/>
          </ac:spMkLst>
        </pc:spChg>
        <pc:spChg chg="add del mod ord">
          <ac:chgData name="Emma Waterston" userId="S::ewaterst@ed.ac.uk::335e3d4e-f559-4deb-92cd-30933bf457af" providerId="AD" clId="Web-{54C15E17-EC38-4823-BB8D-C555CAA7AFC5}" dt="2024-07-24T09:00:24.216" v="170"/>
          <ac:spMkLst>
            <pc:docMk/>
            <pc:sldMk cId="822776784" sldId="274"/>
            <ac:spMk id="70" creationId="{F146D415-C387-7C37-BD9E-9771DE3A05CC}"/>
          </ac:spMkLst>
        </pc:spChg>
        <pc:spChg chg="add del mod ord">
          <ac:chgData name="Emma Waterston" userId="S::ewaterst@ed.ac.uk::335e3d4e-f559-4deb-92cd-30933bf457af" providerId="AD" clId="Web-{54C15E17-EC38-4823-BB8D-C555CAA7AFC5}" dt="2024-07-24T09:00:28.310" v="171"/>
          <ac:spMkLst>
            <pc:docMk/>
            <pc:sldMk cId="822776784" sldId="274"/>
            <ac:spMk id="71" creationId="{B6F0E365-00E6-629E-953B-DB0CF7E95CE8}"/>
          </ac:spMkLst>
        </pc:spChg>
        <pc:spChg chg="add del mod ord">
          <ac:chgData name="Emma Waterston" userId="S::ewaterst@ed.ac.uk::335e3d4e-f559-4deb-92cd-30933bf457af" providerId="AD" clId="Web-{54C15E17-EC38-4823-BB8D-C555CAA7AFC5}" dt="2024-07-24T09:00:13.700" v="168"/>
          <ac:spMkLst>
            <pc:docMk/>
            <pc:sldMk cId="822776784" sldId="274"/>
            <ac:spMk id="72" creationId="{D2C23394-9F4B-AA3F-657D-A1974E680BA0}"/>
          </ac:spMkLst>
        </pc:spChg>
        <pc:grpChg chg="mod">
          <ac:chgData name="Emma Waterston" userId="S::ewaterst@ed.ac.uk::335e3d4e-f559-4deb-92cd-30933bf457af" providerId="AD" clId="Web-{54C15E17-EC38-4823-BB8D-C555CAA7AFC5}" dt="2024-07-24T08:58:31.402" v="150" actId="1076"/>
          <ac:grpSpMkLst>
            <pc:docMk/>
            <pc:sldMk cId="822776784" sldId="274"/>
            <ac:grpSpMk id="2" creationId="{FBC8DA5B-FF04-C7AC-01A2-32E9884A3CA5}"/>
          </ac:grpSpMkLst>
        </pc:grpChg>
        <pc:graphicFrameChg chg="mod modGraphic">
          <ac:chgData name="Emma Waterston" userId="S::ewaterst@ed.ac.uk::335e3d4e-f559-4deb-92cd-30933bf457af" providerId="AD" clId="Web-{54C15E17-EC38-4823-BB8D-C555CAA7AFC5}" dt="2024-07-24T09:00:50.091" v="174"/>
          <ac:graphicFrameMkLst>
            <pc:docMk/>
            <pc:sldMk cId="822776784" sldId="274"/>
            <ac:graphicFrameMk id="36" creationId="{5AADF48F-C413-B366-EABA-9A0B546A210E}"/>
          </ac:graphicFrameMkLst>
        </pc:graphicFrameChg>
        <pc:picChg chg="add mod">
          <ac:chgData name="Emma Waterston" userId="S::ewaterst@ed.ac.uk::335e3d4e-f559-4deb-92cd-30933bf457af" providerId="AD" clId="Web-{54C15E17-EC38-4823-BB8D-C555CAA7AFC5}" dt="2024-07-24T08:58:31.417" v="151" actId="1076"/>
          <ac:picMkLst>
            <pc:docMk/>
            <pc:sldMk cId="822776784" sldId="274"/>
            <ac:picMk id="21" creationId="{26F6B889-D0D2-4528-7493-B6F7E59B8653}"/>
          </ac:picMkLst>
        </pc:picChg>
        <pc:picChg chg="del">
          <ac:chgData name="Emma Waterston" userId="S::ewaterst@ed.ac.uk::335e3d4e-f559-4deb-92cd-30933bf457af" providerId="AD" clId="Web-{54C15E17-EC38-4823-BB8D-C555CAA7AFC5}" dt="2024-07-24T08:57:58.260" v="141"/>
          <ac:picMkLst>
            <pc:docMk/>
            <pc:sldMk cId="822776784" sldId="274"/>
            <ac:picMk id="22" creationId="{D643E9B5-3CF1-7880-7450-A56176A3D362}"/>
          </ac:picMkLst>
        </pc:picChg>
      </pc:sldChg>
    </pc:docChg>
  </pc:docChgLst>
  <pc:docChgLst>
    <pc:chgData name="Emma Waterston" userId="S::ewaterst@ed.ac.uk::335e3d4e-f559-4deb-92cd-30933bf457af" providerId="AD" clId="Web-{72044E91-2B71-4F70-93CB-43613FCC1297}"/>
    <pc:docChg chg="addSld delSld modSld sldOrd">
      <pc:chgData name="Emma Waterston" userId="S::ewaterst@ed.ac.uk::335e3d4e-f559-4deb-92cd-30933bf457af" providerId="AD" clId="Web-{72044E91-2B71-4F70-93CB-43613FCC1297}" dt="2024-07-24T10:26:22.715" v="435"/>
      <pc:docMkLst>
        <pc:docMk/>
      </pc:docMkLst>
      <pc:sldChg chg="modSp">
        <pc:chgData name="Emma Waterston" userId="S::ewaterst@ed.ac.uk::335e3d4e-f559-4deb-92cd-30933bf457af" providerId="AD" clId="Web-{72044E91-2B71-4F70-93CB-43613FCC1297}" dt="2024-07-24T10:02:20.012" v="175"/>
        <pc:sldMkLst>
          <pc:docMk/>
          <pc:sldMk cId="2114164065" sldId="257"/>
        </pc:sldMkLst>
        <pc:spChg chg="mod">
          <ac:chgData name="Emma Waterston" userId="S::ewaterst@ed.ac.uk::335e3d4e-f559-4deb-92cd-30933bf457af" providerId="AD" clId="Web-{72044E91-2B71-4F70-93CB-43613FCC1297}" dt="2024-07-24T10:02:01.510" v="173"/>
          <ac:spMkLst>
            <pc:docMk/>
            <pc:sldMk cId="2114164065" sldId="257"/>
            <ac:spMk id="11" creationId="{047C8CCB-F95D-4249-92DD-651249D3535A}"/>
          </ac:spMkLst>
        </pc:spChg>
        <pc:spChg chg="mod">
          <ac:chgData name="Emma Waterston" userId="S::ewaterst@ed.ac.uk::335e3d4e-f559-4deb-92cd-30933bf457af" providerId="AD" clId="Web-{72044E91-2B71-4F70-93CB-43613FCC1297}" dt="2024-07-24T10:02:20.012" v="175"/>
          <ac:spMkLst>
            <pc:docMk/>
            <pc:sldMk cId="2114164065" sldId="257"/>
            <ac:spMk id="13" creationId="{C8057D07-2074-1EE8-18D7-13DAD9DD24B2}"/>
          </ac:spMkLst>
        </pc:spChg>
      </pc:sldChg>
      <pc:sldChg chg="addSp delSp modSp del">
        <pc:chgData name="Emma Waterston" userId="S::ewaterst@ed.ac.uk::335e3d4e-f559-4deb-92cd-30933bf457af" providerId="AD" clId="Web-{72044E91-2B71-4F70-93CB-43613FCC1297}" dt="2024-07-24T10:13:38.416" v="413"/>
        <pc:sldMkLst>
          <pc:docMk/>
          <pc:sldMk cId="2999319861" sldId="264"/>
        </pc:sldMkLst>
        <pc:spChg chg="mod">
          <ac:chgData name="Emma Waterston" userId="S::ewaterst@ed.ac.uk::335e3d4e-f559-4deb-92cd-30933bf457af" providerId="AD" clId="Web-{72044E91-2B71-4F70-93CB-43613FCC1297}" dt="2024-07-24T09:47:08.906" v="16" actId="1076"/>
          <ac:spMkLst>
            <pc:docMk/>
            <pc:sldMk cId="2999319861" sldId="264"/>
            <ac:spMk id="8" creationId="{A2655705-610B-B797-BA89-DF4916EA62E9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8"/>
          <ac:spMkLst>
            <pc:docMk/>
            <pc:sldMk cId="2999319861" sldId="264"/>
            <ac:spMk id="13" creationId="{99D49BEB-CA71-514D-0B98-60574AB29799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9"/>
          <ac:spMkLst>
            <pc:docMk/>
            <pc:sldMk cId="2999319861" sldId="264"/>
            <ac:spMk id="15" creationId="{54D81F26-5F2A-B6B1-FED7-15AB0BBE008F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20"/>
          <ac:spMkLst>
            <pc:docMk/>
            <pc:sldMk cId="2999319861" sldId="264"/>
            <ac:spMk id="18" creationId="{393DF8D1-E89E-57CF-605A-27DFF5428E8B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21"/>
          <ac:spMkLst>
            <pc:docMk/>
            <pc:sldMk cId="2999319861" sldId="264"/>
            <ac:spMk id="19" creationId="{F21B633A-85B2-1A2C-6094-0607E53F3681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7"/>
          <ac:spMkLst>
            <pc:docMk/>
            <pc:sldMk cId="2999319861" sldId="264"/>
            <ac:spMk id="57" creationId="{A7D60646-CDD5-DA48-FB0E-AB0FF3600315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26"/>
          <ac:spMkLst>
            <pc:docMk/>
            <pc:sldMk cId="2999319861" sldId="264"/>
            <ac:spMk id="59" creationId="{3C5FB14B-CAF4-53E9-2862-73EBF0475BE5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6"/>
          <ac:spMkLst>
            <pc:docMk/>
            <pc:sldMk cId="2999319861" sldId="264"/>
            <ac:spMk id="60" creationId="{D2EB9667-4CF2-BB47-1C36-4154B30D22F9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27"/>
          <ac:spMkLst>
            <pc:docMk/>
            <pc:sldMk cId="2999319861" sldId="264"/>
            <ac:spMk id="62" creationId="{5866B9C2-0307-0AA1-D02A-2D037A0CDB30}"/>
          </ac:spMkLst>
        </pc:spChg>
        <pc:spChg chg="add del mod ord">
          <ac:chgData name="Emma Waterston" userId="S::ewaterst@ed.ac.uk::335e3d4e-f559-4deb-92cd-30933bf457af" providerId="AD" clId="Web-{72044E91-2B71-4F70-93CB-43613FCC1297}" dt="2024-07-24T10:03:55.674" v="228"/>
          <ac:spMkLst>
            <pc:docMk/>
            <pc:sldMk cId="2999319861" sldId="264"/>
            <ac:spMk id="63" creationId="{BAC6F995-B8D6-19C4-AB08-0893C0D29777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5"/>
          <ac:spMkLst>
            <pc:docMk/>
            <pc:sldMk cId="2999319861" sldId="264"/>
            <ac:spMk id="5120" creationId="{15CF8336-06D8-9CE7-0701-E48357EE2948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29"/>
          <ac:spMkLst>
            <pc:docMk/>
            <pc:sldMk cId="2999319861" sldId="264"/>
            <ac:spMk id="5122" creationId="{12087BB1-0679-FAA7-D6D6-95E0E3F5D1D7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30"/>
          <ac:spMkLst>
            <pc:docMk/>
            <pc:sldMk cId="2999319861" sldId="264"/>
            <ac:spMk id="5123" creationId="{77DE34FB-83B7-7691-01A7-BC28FE432E0E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14"/>
          <ac:spMkLst>
            <pc:docMk/>
            <pc:sldMk cId="2999319861" sldId="264"/>
            <ac:spMk id="5125" creationId="{E7BFF356-E56A-20FD-4ABE-6AD322E30608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31"/>
          <ac:spMkLst>
            <pc:docMk/>
            <pc:sldMk cId="2999319861" sldId="264"/>
            <ac:spMk id="5127" creationId="{2F37A402-CE03-CBE9-AB81-FE4659E3D3AC}"/>
          </ac:spMkLst>
        </pc:spChg>
        <pc:spChg chg="add del mod">
          <ac:chgData name="Emma Waterston" userId="S::ewaterst@ed.ac.uk::335e3d4e-f559-4deb-92cd-30933bf457af" providerId="AD" clId="Web-{72044E91-2B71-4F70-93CB-43613FCC1297}" dt="2024-07-24T10:03:55.674" v="232"/>
          <ac:spMkLst>
            <pc:docMk/>
            <pc:sldMk cId="2999319861" sldId="264"/>
            <ac:spMk id="5129" creationId="{3404A4A9-C0DC-97F3-565F-60A05717E9DF}"/>
          </ac:spMkLst>
        </pc:spChg>
        <pc:grpChg chg="mod">
          <ac:chgData name="Emma Waterston" userId="S::ewaterst@ed.ac.uk::335e3d4e-f559-4deb-92cd-30933bf457af" providerId="AD" clId="Web-{72044E91-2B71-4F70-93CB-43613FCC1297}" dt="2024-07-24T09:47:08.922" v="17" actId="1076"/>
          <ac:grpSpMkLst>
            <pc:docMk/>
            <pc:sldMk cId="2999319861" sldId="264"/>
            <ac:grpSpMk id="51" creationId="{FEE5D5BE-8AF1-E34E-69A5-51DED19550D5}"/>
          </ac:grpSpMkLst>
        </pc:grpChg>
        <pc:picChg chg="add del mod">
          <ac:chgData name="Emma Waterston" userId="S::ewaterst@ed.ac.uk::335e3d4e-f559-4deb-92cd-30933bf457af" providerId="AD" clId="Web-{72044E91-2B71-4F70-93CB-43613FCC1297}" dt="2024-07-24T10:03:55.674" v="222"/>
          <ac:picMkLst>
            <pc:docMk/>
            <pc:sldMk cId="2999319861" sldId="264"/>
            <ac:picMk id="22" creationId="{D643E9B5-3CF1-7880-7450-A56176A3D362}"/>
          </ac:picMkLst>
        </pc:picChg>
        <pc:picChg chg="add del mod">
          <ac:chgData name="Emma Waterston" userId="S::ewaterst@ed.ac.uk::335e3d4e-f559-4deb-92cd-30933bf457af" providerId="AD" clId="Web-{72044E91-2B71-4F70-93CB-43613FCC1297}" dt="2024-07-24T10:03:55.674" v="223"/>
          <ac:picMkLst>
            <pc:docMk/>
            <pc:sldMk cId="2999319861" sldId="264"/>
            <ac:picMk id="56" creationId="{C3AB24B8-E0F2-07A2-52CB-2B939C41DCE5}"/>
          </ac:picMkLst>
        </pc:picChg>
        <pc:picChg chg="add del mod">
          <ac:chgData name="Emma Waterston" userId="S::ewaterst@ed.ac.uk::335e3d4e-f559-4deb-92cd-30933bf457af" providerId="AD" clId="Web-{72044E91-2B71-4F70-93CB-43613FCC1297}" dt="2024-07-24T10:03:55.674" v="224"/>
          <ac:picMkLst>
            <pc:docMk/>
            <pc:sldMk cId="2999319861" sldId="264"/>
            <ac:picMk id="5126" creationId="{C6EAAB2D-6FBA-F911-92F3-CBF60FACB026}"/>
          </ac:picMkLst>
        </pc:picChg>
        <pc:picChg chg="add del mod">
          <ac:chgData name="Emma Waterston" userId="S::ewaterst@ed.ac.uk::335e3d4e-f559-4deb-92cd-30933bf457af" providerId="AD" clId="Web-{72044E91-2B71-4F70-93CB-43613FCC1297}" dt="2024-07-24T10:03:55.674" v="225"/>
          <ac:picMkLst>
            <pc:docMk/>
            <pc:sldMk cId="2999319861" sldId="264"/>
            <ac:picMk id="5128" creationId="{7AAFC732-4AF0-4A5F-A202-545563E64039}"/>
          </ac:picMkLst>
        </pc:picChg>
      </pc:sldChg>
      <pc:sldChg chg="modSp">
        <pc:chgData name="Emma Waterston" userId="S::ewaterst@ed.ac.uk::335e3d4e-f559-4deb-92cd-30933bf457af" providerId="AD" clId="Web-{72044E91-2B71-4F70-93CB-43613FCC1297}" dt="2024-07-24T10:14:50.092" v="420"/>
        <pc:sldMkLst>
          <pc:docMk/>
          <pc:sldMk cId="2507238884" sldId="265"/>
        </pc:sldMkLst>
        <pc:spChg chg="mod">
          <ac:chgData name="Emma Waterston" userId="S::ewaterst@ed.ac.uk::335e3d4e-f559-4deb-92cd-30933bf457af" providerId="AD" clId="Web-{72044E91-2B71-4F70-93CB-43613FCC1297}" dt="2024-07-24T10:14:50.092" v="420"/>
          <ac:spMkLst>
            <pc:docMk/>
            <pc:sldMk cId="2507238884" sldId="265"/>
            <ac:spMk id="7" creationId="{F4076608-82EA-A7CB-0E84-80CA8CD13EFC}"/>
          </ac:spMkLst>
        </pc:spChg>
      </pc:sldChg>
      <pc:sldChg chg="addSp delSp modSp">
        <pc:chgData name="Emma Waterston" userId="S::ewaterst@ed.ac.uk::335e3d4e-f559-4deb-92cd-30933bf457af" providerId="AD" clId="Web-{72044E91-2B71-4F70-93CB-43613FCC1297}" dt="2024-07-24T09:57:49.666" v="156" actId="1076"/>
        <pc:sldMkLst>
          <pc:docMk/>
          <pc:sldMk cId="915825009" sldId="268"/>
        </pc:sldMkLst>
        <pc:spChg chg="mod">
          <ac:chgData name="Emma Waterston" userId="S::ewaterst@ed.ac.uk::335e3d4e-f559-4deb-92cd-30933bf457af" providerId="AD" clId="Web-{72044E91-2B71-4F70-93CB-43613FCC1297}" dt="2024-07-24T09:57:42.791" v="155" actId="1076"/>
          <ac:spMkLst>
            <pc:docMk/>
            <pc:sldMk cId="915825009" sldId="268"/>
            <ac:spMk id="4" creationId="{BCE6FBAE-5C7B-9194-CCB7-8EF0AF72378D}"/>
          </ac:spMkLst>
        </pc:spChg>
        <pc:spChg chg="mod">
          <ac:chgData name="Emma Waterston" userId="S::ewaterst@ed.ac.uk::335e3d4e-f559-4deb-92cd-30933bf457af" providerId="AD" clId="Web-{72044E91-2B71-4F70-93CB-43613FCC1297}" dt="2024-07-24T09:57:49.666" v="156" actId="1076"/>
          <ac:spMkLst>
            <pc:docMk/>
            <pc:sldMk cId="915825009" sldId="268"/>
            <ac:spMk id="9" creationId="{B23E27B7-EE13-C2DE-9735-438DC808C060}"/>
          </ac:spMkLst>
        </pc:spChg>
        <pc:grpChg chg="del">
          <ac:chgData name="Emma Waterston" userId="S::ewaterst@ed.ac.uk::335e3d4e-f559-4deb-92cd-30933bf457af" providerId="AD" clId="Web-{72044E91-2B71-4F70-93CB-43613FCC1297}" dt="2024-07-24T09:56:22.270" v="146"/>
          <ac:grpSpMkLst>
            <pc:docMk/>
            <pc:sldMk cId="915825009" sldId="268"/>
            <ac:grpSpMk id="5" creationId="{94C3FDD2-9536-7E0F-D3DF-95F49F4C7AC9}"/>
          </ac:grpSpMkLst>
        </pc:grpChg>
        <pc:picChg chg="add mod">
          <ac:chgData name="Emma Waterston" userId="S::ewaterst@ed.ac.uk::335e3d4e-f559-4deb-92cd-30933bf457af" providerId="AD" clId="Web-{72044E91-2B71-4F70-93CB-43613FCC1297}" dt="2024-07-24T09:57:34.665" v="154" actId="1076"/>
          <ac:picMkLst>
            <pc:docMk/>
            <pc:sldMk cId="915825009" sldId="268"/>
            <ac:picMk id="2" creationId="{D69C5C99-FB9A-03A3-1429-1507438CB3C0}"/>
          </ac:picMkLst>
        </pc:picChg>
      </pc:sldChg>
      <pc:sldChg chg="modSp">
        <pc:chgData name="Emma Waterston" userId="S::ewaterst@ed.ac.uk::335e3d4e-f559-4deb-92cd-30933bf457af" providerId="AD" clId="Web-{72044E91-2B71-4F70-93CB-43613FCC1297}" dt="2024-07-24T09:59:04.734" v="161" actId="20577"/>
        <pc:sldMkLst>
          <pc:docMk/>
          <pc:sldMk cId="1850854039" sldId="269"/>
        </pc:sldMkLst>
        <pc:spChg chg="mod">
          <ac:chgData name="Emma Waterston" userId="S::ewaterst@ed.ac.uk::335e3d4e-f559-4deb-92cd-30933bf457af" providerId="AD" clId="Web-{72044E91-2B71-4F70-93CB-43613FCC1297}" dt="2024-07-24T09:59:04.734" v="161" actId="20577"/>
          <ac:spMkLst>
            <pc:docMk/>
            <pc:sldMk cId="1850854039" sldId="269"/>
            <ac:spMk id="9" creationId="{F43386BE-0B8E-8742-38D3-84CE43B4E925}"/>
          </ac:spMkLst>
        </pc:spChg>
        <pc:spChg chg="mod">
          <ac:chgData name="Emma Waterston" userId="S::ewaterst@ed.ac.uk::335e3d4e-f559-4deb-92cd-30933bf457af" providerId="AD" clId="Web-{72044E91-2B71-4F70-93CB-43613FCC1297}" dt="2024-07-24T09:51:40.654" v="94" actId="20577"/>
          <ac:spMkLst>
            <pc:docMk/>
            <pc:sldMk cId="1850854039" sldId="269"/>
            <ac:spMk id="11" creationId="{E10584E5-7441-5C95-C6C9-82F95672175A}"/>
          </ac:spMkLst>
        </pc:spChg>
        <pc:picChg chg="mod">
          <ac:chgData name="Emma Waterston" userId="S::ewaterst@ed.ac.uk::335e3d4e-f559-4deb-92cd-30933bf457af" providerId="AD" clId="Web-{72044E91-2B71-4F70-93CB-43613FCC1297}" dt="2024-07-24T09:52:23.392" v="106" actId="1076"/>
          <ac:picMkLst>
            <pc:docMk/>
            <pc:sldMk cId="1850854039" sldId="269"/>
            <ac:picMk id="24" creationId="{BFB6FE3A-DC1E-1100-3259-F174D48423B7}"/>
          </ac:picMkLst>
        </pc:picChg>
      </pc:sldChg>
      <pc:sldChg chg="modSp">
        <pc:chgData name="Emma Waterston" userId="S::ewaterst@ed.ac.uk::335e3d4e-f559-4deb-92cd-30933bf457af" providerId="AD" clId="Web-{72044E91-2B71-4F70-93CB-43613FCC1297}" dt="2024-07-24T09:59:10.171" v="163" actId="20577"/>
        <pc:sldMkLst>
          <pc:docMk/>
          <pc:sldMk cId="3047440262" sldId="272"/>
        </pc:sldMkLst>
        <pc:spChg chg="mod">
          <ac:chgData name="Emma Waterston" userId="S::ewaterst@ed.ac.uk::335e3d4e-f559-4deb-92cd-30933bf457af" providerId="AD" clId="Web-{72044E91-2B71-4F70-93CB-43613FCC1297}" dt="2024-07-24T09:51:30.857" v="92" actId="1076"/>
          <ac:spMkLst>
            <pc:docMk/>
            <pc:sldMk cId="3047440262" sldId="272"/>
            <ac:spMk id="2" creationId="{096BF252-1547-8285-85DF-1029A553D741}"/>
          </ac:spMkLst>
        </pc:spChg>
        <pc:spChg chg="mod">
          <ac:chgData name="Emma Waterston" userId="S::ewaterst@ed.ac.uk::335e3d4e-f559-4deb-92cd-30933bf457af" providerId="AD" clId="Web-{72044E91-2B71-4F70-93CB-43613FCC1297}" dt="2024-07-24T09:59:10.171" v="163" actId="20577"/>
          <ac:spMkLst>
            <pc:docMk/>
            <pc:sldMk cId="3047440262" sldId="272"/>
            <ac:spMk id="9" creationId="{F43386BE-0B8E-8742-38D3-84CE43B4E925}"/>
          </ac:spMkLst>
        </pc:spChg>
        <pc:spChg chg="mod">
          <ac:chgData name="Emma Waterston" userId="S::ewaterst@ed.ac.uk::335e3d4e-f559-4deb-92cd-30933bf457af" providerId="AD" clId="Web-{72044E91-2B71-4F70-93CB-43613FCC1297}" dt="2024-07-24T09:51:50.968" v="97" actId="20577"/>
          <ac:spMkLst>
            <pc:docMk/>
            <pc:sldMk cId="3047440262" sldId="272"/>
            <ac:spMk id="11" creationId="{E10584E5-7441-5C95-C6C9-82F95672175A}"/>
          </ac:spMkLst>
        </pc:spChg>
        <pc:picChg chg="mod">
          <ac:chgData name="Emma Waterston" userId="S::ewaterst@ed.ac.uk::335e3d4e-f559-4deb-92cd-30933bf457af" providerId="AD" clId="Web-{72044E91-2B71-4F70-93CB-43613FCC1297}" dt="2024-07-24T09:52:38.221" v="110" actId="1076"/>
          <ac:picMkLst>
            <pc:docMk/>
            <pc:sldMk cId="3047440262" sldId="272"/>
            <ac:picMk id="24" creationId="{BFB6FE3A-DC1E-1100-3259-F174D48423B7}"/>
          </ac:picMkLst>
        </pc:picChg>
      </pc:sldChg>
      <pc:sldChg chg="addSp delSp modSp">
        <pc:chgData name="Emma Waterston" userId="S::ewaterst@ed.ac.uk::335e3d4e-f559-4deb-92cd-30933bf457af" providerId="AD" clId="Web-{72044E91-2B71-4F70-93CB-43613FCC1297}" dt="2024-07-24T09:57:57.182" v="158" actId="1076"/>
        <pc:sldMkLst>
          <pc:docMk/>
          <pc:sldMk cId="2058105377" sldId="273"/>
        </pc:sldMkLst>
        <pc:spChg chg="mod">
          <ac:chgData name="Emma Waterston" userId="S::ewaterst@ed.ac.uk::335e3d4e-f559-4deb-92cd-30933bf457af" providerId="AD" clId="Web-{72044E91-2B71-4F70-93CB-43613FCC1297}" dt="2024-07-24T09:57:57.182" v="157" actId="1076"/>
          <ac:spMkLst>
            <pc:docMk/>
            <pc:sldMk cId="2058105377" sldId="273"/>
            <ac:spMk id="5" creationId="{605B2F0B-1D00-9C6C-BF18-935902287C93}"/>
          </ac:spMkLst>
        </pc:spChg>
        <pc:grpChg chg="del mod">
          <ac:chgData name="Emma Waterston" userId="S::ewaterst@ed.ac.uk::335e3d4e-f559-4deb-92cd-30933bf457af" providerId="AD" clId="Web-{72044E91-2B71-4F70-93CB-43613FCC1297}" dt="2024-07-24T09:55:02.886" v="126"/>
          <ac:grpSpMkLst>
            <pc:docMk/>
            <pc:sldMk cId="2058105377" sldId="273"/>
            <ac:grpSpMk id="10" creationId="{ABC912E8-F173-5991-050A-ECD57B491E5E}"/>
          </ac:grpSpMkLst>
        </pc:grpChg>
        <pc:picChg chg="add mod modCrop">
          <ac:chgData name="Emma Waterston" userId="S::ewaterst@ed.ac.uk::335e3d4e-f559-4deb-92cd-30933bf457af" providerId="AD" clId="Web-{72044E91-2B71-4F70-93CB-43613FCC1297}" dt="2024-07-24T09:57:57.182" v="158" actId="1076"/>
          <ac:picMkLst>
            <pc:docMk/>
            <pc:sldMk cId="2058105377" sldId="273"/>
            <ac:picMk id="2" creationId="{5260DAD2-74B5-7CCA-83AF-D863AB6FC5FB}"/>
          </ac:picMkLst>
        </pc:picChg>
      </pc:sldChg>
      <pc:sldChg chg="modSp">
        <pc:chgData name="Emma Waterston" userId="S::ewaterst@ed.ac.uk::335e3d4e-f559-4deb-92cd-30933bf457af" providerId="AD" clId="Web-{72044E91-2B71-4F70-93CB-43613FCC1297}" dt="2024-07-24T10:19:48.611" v="422" actId="1076"/>
        <pc:sldMkLst>
          <pc:docMk/>
          <pc:sldMk cId="822776784" sldId="274"/>
        </pc:sldMkLst>
        <pc:spChg chg="mod">
          <ac:chgData name="Emma Waterston" userId="S::ewaterst@ed.ac.uk::335e3d4e-f559-4deb-92cd-30933bf457af" providerId="AD" clId="Web-{72044E91-2B71-4F70-93CB-43613FCC1297}" dt="2024-07-24T09:49:09.664" v="51" actId="20577"/>
          <ac:spMkLst>
            <pc:docMk/>
            <pc:sldMk cId="822776784" sldId="274"/>
            <ac:spMk id="13" creationId="{99D49BEB-CA71-514D-0B98-60574AB29799}"/>
          </ac:spMkLst>
        </pc:spChg>
        <pc:grpChg chg="mod">
          <ac:chgData name="Emma Waterston" userId="S::ewaterst@ed.ac.uk::335e3d4e-f559-4deb-92cd-30933bf457af" providerId="AD" clId="Web-{72044E91-2B71-4F70-93CB-43613FCC1297}" dt="2024-07-24T10:19:48.596" v="421" actId="1076"/>
          <ac:grpSpMkLst>
            <pc:docMk/>
            <pc:sldMk cId="822776784" sldId="274"/>
            <ac:grpSpMk id="2" creationId="{FBC8DA5B-FF04-C7AC-01A2-32E9884A3CA5}"/>
          </ac:grpSpMkLst>
        </pc:grpChg>
        <pc:picChg chg="mod">
          <ac:chgData name="Emma Waterston" userId="S::ewaterst@ed.ac.uk::335e3d4e-f559-4deb-92cd-30933bf457af" providerId="AD" clId="Web-{72044E91-2B71-4F70-93CB-43613FCC1297}" dt="2024-07-24T10:19:48.611" v="422" actId="1076"/>
          <ac:picMkLst>
            <pc:docMk/>
            <pc:sldMk cId="822776784" sldId="274"/>
            <ac:picMk id="21" creationId="{26F6B889-D0D2-4528-7493-B6F7E59B8653}"/>
          </ac:picMkLst>
        </pc:picChg>
      </pc:sldChg>
      <pc:sldChg chg="addSp delSp modSp">
        <pc:chgData name="Emma Waterston" userId="S::ewaterst@ed.ac.uk::335e3d4e-f559-4deb-92cd-30933bf457af" providerId="AD" clId="Web-{72044E91-2B71-4F70-93CB-43613FCC1297}" dt="2024-07-24T09:50:10.242" v="81"/>
        <pc:sldMkLst>
          <pc:docMk/>
          <pc:sldMk cId="4075112568" sldId="275"/>
        </pc:sldMkLst>
        <pc:spChg chg="mod">
          <ac:chgData name="Emma Waterston" userId="S::ewaterst@ed.ac.uk::335e3d4e-f559-4deb-92cd-30933bf457af" providerId="AD" clId="Web-{72044E91-2B71-4F70-93CB-43613FCC1297}" dt="2024-07-24T09:49:53.382" v="77" actId="14100"/>
          <ac:spMkLst>
            <pc:docMk/>
            <pc:sldMk cId="4075112568" sldId="275"/>
            <ac:spMk id="13" creationId="{99D49BEB-CA71-514D-0B98-60574AB29799}"/>
          </ac:spMkLst>
        </pc:spChg>
        <pc:spChg chg="add mod ord">
          <ac:chgData name="Emma Waterston" userId="S::ewaterst@ed.ac.uk::335e3d4e-f559-4deb-92cd-30933bf457af" providerId="AD" clId="Web-{72044E91-2B71-4F70-93CB-43613FCC1297}" dt="2024-07-24T09:50:10.242" v="81"/>
          <ac:spMkLst>
            <pc:docMk/>
            <pc:sldMk cId="4075112568" sldId="275"/>
            <ac:spMk id="33" creationId="{A7D60646-CDD5-DA48-FB0E-AB0FF3600315}"/>
          </ac:spMkLst>
        </pc:spChg>
        <pc:spChg chg="del">
          <ac:chgData name="Emma Waterston" userId="S::ewaterst@ed.ac.uk::335e3d4e-f559-4deb-92cd-30933bf457af" providerId="AD" clId="Web-{72044E91-2B71-4F70-93CB-43613FCC1297}" dt="2024-07-24T09:49:49.413" v="76"/>
          <ac:spMkLst>
            <pc:docMk/>
            <pc:sldMk cId="4075112568" sldId="275"/>
            <ac:spMk id="57" creationId="{A7D60646-CDD5-DA48-FB0E-AB0FF3600315}"/>
          </ac:spMkLst>
        </pc:spChg>
      </pc:sldChg>
      <pc:sldChg chg="modSp">
        <pc:chgData name="Emma Waterston" userId="S::ewaterst@ed.ac.uk::335e3d4e-f559-4deb-92cd-30933bf457af" providerId="AD" clId="Web-{72044E91-2B71-4F70-93CB-43613FCC1297}" dt="2024-07-24T09:49:20.255" v="53" actId="20577"/>
        <pc:sldMkLst>
          <pc:docMk/>
          <pc:sldMk cId="2871141746" sldId="276"/>
        </pc:sldMkLst>
        <pc:spChg chg="mod">
          <ac:chgData name="Emma Waterston" userId="S::ewaterst@ed.ac.uk::335e3d4e-f559-4deb-92cd-30933bf457af" providerId="AD" clId="Web-{72044E91-2B71-4F70-93CB-43613FCC1297}" dt="2024-07-24T09:49:20.255" v="53" actId="20577"/>
          <ac:spMkLst>
            <pc:docMk/>
            <pc:sldMk cId="2871141746" sldId="276"/>
            <ac:spMk id="13" creationId="{99D49BEB-CA71-514D-0B98-60574AB29799}"/>
          </ac:spMkLst>
        </pc:spChg>
      </pc:sldChg>
      <pc:sldChg chg="addSp delSp modSp add replId">
        <pc:chgData name="Emma Waterston" userId="S::ewaterst@ed.ac.uk::335e3d4e-f559-4deb-92cd-30933bf457af" providerId="AD" clId="Web-{72044E91-2B71-4F70-93CB-43613FCC1297}" dt="2024-07-24T10:26:22.715" v="435"/>
        <pc:sldMkLst>
          <pc:docMk/>
          <pc:sldMk cId="2538818409" sldId="277"/>
        </pc:sldMkLst>
        <pc:spChg chg="mod">
          <ac:chgData name="Emma Waterston" userId="S::ewaterst@ed.ac.uk::335e3d4e-f559-4deb-92cd-30933bf457af" providerId="AD" clId="Web-{72044E91-2B71-4F70-93CB-43613FCC1297}" dt="2024-07-24T10:14:29.154" v="416"/>
          <ac:spMkLst>
            <pc:docMk/>
            <pc:sldMk cId="2538818409" sldId="277"/>
            <ac:spMk id="11" creationId="{047C8CCB-F95D-4249-92DD-651249D3535A}"/>
          </ac:spMkLst>
        </pc:spChg>
        <pc:spChg chg="mod">
          <ac:chgData name="Emma Waterston" userId="S::ewaterst@ed.ac.uk::335e3d4e-f559-4deb-92cd-30933bf457af" providerId="AD" clId="Web-{72044E91-2B71-4F70-93CB-43613FCC1297}" dt="2024-07-24T10:14:43.030" v="418"/>
          <ac:spMkLst>
            <pc:docMk/>
            <pc:sldMk cId="2538818409" sldId="277"/>
            <ac:spMk id="13" creationId="{C8057D07-2074-1EE8-18D7-13DAD9DD24B2}"/>
          </ac:spMkLst>
        </pc:spChg>
        <pc:picChg chg="add mod modCrop">
          <ac:chgData name="Emma Waterston" userId="S::ewaterst@ed.ac.uk::335e3d4e-f559-4deb-92cd-30933bf457af" providerId="AD" clId="Web-{72044E91-2B71-4F70-93CB-43613FCC1297}" dt="2024-07-24T10:26:22.715" v="435"/>
          <ac:picMkLst>
            <pc:docMk/>
            <pc:sldMk cId="2538818409" sldId="277"/>
            <ac:picMk id="2" creationId="{6482E4F2-58F6-2EEB-86E7-AE6A90169FD7}"/>
          </ac:picMkLst>
        </pc:picChg>
        <pc:picChg chg="del">
          <ac:chgData name="Emma Waterston" userId="S::ewaterst@ed.ac.uk::335e3d4e-f559-4deb-92cd-30933bf457af" providerId="AD" clId="Web-{72044E91-2B71-4F70-93CB-43613FCC1297}" dt="2024-07-24T10:01:31.884" v="170"/>
          <ac:picMkLst>
            <pc:docMk/>
            <pc:sldMk cId="2538818409" sldId="277"/>
            <ac:picMk id="4" creationId="{264748C7-9A46-ACF0-987D-DC75BC1C167D}"/>
          </ac:picMkLst>
        </pc:picChg>
      </pc:sldChg>
      <pc:sldChg chg="addSp delSp modSp add ord replId">
        <pc:chgData name="Emma Waterston" userId="S::ewaterst@ed.ac.uk::335e3d4e-f559-4deb-92cd-30933bf457af" providerId="AD" clId="Web-{72044E91-2B71-4F70-93CB-43613FCC1297}" dt="2024-07-24T10:13:54.823" v="415"/>
        <pc:sldMkLst>
          <pc:docMk/>
          <pc:sldMk cId="1114691959" sldId="278"/>
        </pc:sldMkLst>
        <pc:spChg chg="add mod">
          <ac:chgData name="Emma Waterston" userId="S::ewaterst@ed.ac.uk::335e3d4e-f559-4deb-92cd-30933bf457af" providerId="AD" clId="Web-{72044E91-2B71-4F70-93CB-43613FCC1297}" dt="2024-07-24T10:08:53.523" v="324" actId="1076"/>
          <ac:spMkLst>
            <pc:docMk/>
            <pc:sldMk cId="1114691959" sldId="278"/>
            <ac:spMk id="3" creationId="{0709A9C6-A3BE-67EE-F79D-DA672A32430C}"/>
          </ac:spMkLst>
        </pc:spChg>
        <pc:spChg chg="add mod ord">
          <ac:chgData name="Emma Waterston" userId="S::ewaterst@ed.ac.uk::335e3d4e-f559-4deb-92cd-30933bf457af" providerId="AD" clId="Web-{72044E91-2B71-4F70-93CB-43613FCC1297}" dt="2024-07-24T10:11:20.564" v="351"/>
          <ac:spMkLst>
            <pc:docMk/>
            <pc:sldMk cId="1114691959" sldId="278"/>
            <ac:spMk id="6" creationId="{2C7CC511-615C-2CF4-5D38-95397133429C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07.852" v="406" actId="1076"/>
          <ac:spMkLst>
            <pc:docMk/>
            <pc:sldMk cId="1114691959" sldId="278"/>
            <ac:spMk id="8" creationId="{863CF212-46A6-335D-E1DE-86111C9D153D}"/>
          </ac:spMkLst>
        </pc:spChg>
        <pc:spChg chg="mod">
          <ac:chgData name="Emma Waterston" userId="S::ewaterst@ed.ac.uk::335e3d4e-f559-4deb-92cd-30933bf457af" providerId="AD" clId="Web-{72044E91-2B71-4F70-93CB-43613FCC1297}" dt="2024-07-24T10:13:54.823" v="415"/>
          <ac:spMkLst>
            <pc:docMk/>
            <pc:sldMk cId="1114691959" sldId="278"/>
            <ac:spMk id="11" creationId="{047C8CCB-F95D-4249-92DD-651249D3535A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04.555" v="401" actId="1076"/>
          <ac:spMkLst>
            <pc:docMk/>
            <pc:sldMk cId="1114691959" sldId="278"/>
            <ac:spMk id="12" creationId="{70674340-C8A7-50AA-598B-E861F0188C5F}"/>
          </ac:spMkLst>
        </pc:spChg>
        <pc:spChg chg="mod">
          <ac:chgData name="Emma Waterston" userId="S::ewaterst@ed.ac.uk::335e3d4e-f559-4deb-92cd-30933bf457af" providerId="AD" clId="Web-{72044E91-2B71-4F70-93CB-43613FCC1297}" dt="2024-07-24T10:03:43.392" v="193" actId="14100"/>
          <ac:spMkLst>
            <pc:docMk/>
            <pc:sldMk cId="1114691959" sldId="278"/>
            <ac:spMk id="13" creationId="{C8057D07-2074-1EE8-18D7-13DAD9DD24B2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04.555" v="402" actId="1076"/>
          <ac:spMkLst>
            <pc:docMk/>
            <pc:sldMk cId="1114691959" sldId="278"/>
            <ac:spMk id="15" creationId="{1DBBE84D-BE2C-6CDB-B053-927E71CA644E}"/>
          </ac:spMkLst>
        </pc:spChg>
        <pc:spChg chg="add mod">
          <ac:chgData name="Emma Waterston" userId="S::ewaterst@ed.ac.uk::335e3d4e-f559-4deb-92cd-30933bf457af" providerId="AD" clId="Web-{72044E91-2B71-4F70-93CB-43613FCC1297}" dt="2024-07-24T10:09:48.605" v="337" actId="1076"/>
          <ac:spMkLst>
            <pc:docMk/>
            <pc:sldMk cId="1114691959" sldId="278"/>
            <ac:spMk id="17" creationId="{39ABC95F-AEC7-050D-5B08-7998450B1431}"/>
          </ac:spMkLst>
        </pc:spChg>
        <pc:spChg chg="add mod">
          <ac:chgData name="Emma Waterston" userId="S::ewaterst@ed.ac.uk::335e3d4e-f559-4deb-92cd-30933bf457af" providerId="AD" clId="Web-{72044E91-2B71-4F70-93CB-43613FCC1297}" dt="2024-07-24T10:08:48.804" v="321" actId="1076"/>
          <ac:spMkLst>
            <pc:docMk/>
            <pc:sldMk cId="1114691959" sldId="278"/>
            <ac:spMk id="19" creationId="{1A480835-9626-6C9C-F645-C748FD2A0578}"/>
          </ac:spMkLst>
        </pc:spChg>
        <pc:spChg chg="add mod">
          <ac:chgData name="Emma Waterston" userId="S::ewaterst@ed.ac.uk::335e3d4e-f559-4deb-92cd-30933bf457af" providerId="AD" clId="Web-{72044E91-2B71-4F70-93CB-43613FCC1297}" dt="2024-07-24T10:08:04.723" v="311" actId="14100"/>
          <ac:spMkLst>
            <pc:docMk/>
            <pc:sldMk cId="1114691959" sldId="278"/>
            <ac:spMk id="21" creationId="{3AD9901C-9555-9589-4042-4D5BF021D2EB}"/>
          </ac:spMkLst>
        </pc:spChg>
        <pc:spChg chg="add del">
          <ac:chgData name="Emma Waterston" userId="S::ewaterst@ed.ac.uk::335e3d4e-f559-4deb-92cd-30933bf457af" providerId="AD" clId="Web-{72044E91-2B71-4F70-93CB-43613FCC1297}" dt="2024-07-24T10:05:53.306" v="276"/>
          <ac:spMkLst>
            <pc:docMk/>
            <pc:sldMk cId="1114691959" sldId="278"/>
            <ac:spMk id="31" creationId="{9A5CBB62-95D1-7BCE-D47D-CAD29EEEB864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04.570" v="403" actId="1076"/>
          <ac:spMkLst>
            <pc:docMk/>
            <pc:sldMk cId="1114691959" sldId="278"/>
            <ac:spMk id="33" creationId="{3EB29CB4-1594-2BEF-1305-4A62EF127621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04.570" v="404" actId="1076"/>
          <ac:spMkLst>
            <pc:docMk/>
            <pc:sldMk cId="1114691959" sldId="278"/>
            <ac:spMk id="35" creationId="{7AB6CE49-D00F-D000-F057-FDCC82461C37}"/>
          </ac:spMkLst>
        </pc:spChg>
        <pc:spChg chg="add mod ord">
          <ac:chgData name="Emma Waterston" userId="S::ewaterst@ed.ac.uk::335e3d4e-f559-4deb-92cd-30933bf457af" providerId="AD" clId="Web-{72044E91-2B71-4F70-93CB-43613FCC1297}" dt="2024-07-24T10:10:20.575" v="345"/>
          <ac:spMkLst>
            <pc:docMk/>
            <pc:sldMk cId="1114691959" sldId="278"/>
            <ac:spMk id="37" creationId="{9077F79B-8D6B-5486-7294-138ED938C433}"/>
          </ac:spMkLst>
        </pc:spChg>
        <pc:spChg chg="add mod ord">
          <ac:chgData name="Emma Waterston" userId="S::ewaterst@ed.ac.uk::335e3d4e-f559-4deb-92cd-30933bf457af" providerId="AD" clId="Web-{72044E91-2B71-4F70-93CB-43613FCC1297}" dt="2024-07-24T10:10:48.968" v="348" actId="1076"/>
          <ac:spMkLst>
            <pc:docMk/>
            <pc:sldMk cId="1114691959" sldId="278"/>
            <ac:spMk id="39" creationId="{ABF96DDA-5953-E689-4254-7825EBEB627C}"/>
          </ac:spMkLst>
        </pc:spChg>
        <pc:spChg chg="add mod">
          <ac:chgData name="Emma Waterston" userId="S::ewaterst@ed.ac.uk::335e3d4e-f559-4deb-92cd-30933bf457af" providerId="AD" clId="Web-{72044E91-2B71-4F70-93CB-43613FCC1297}" dt="2024-07-24T10:07:07.454" v="294" actId="1076"/>
          <ac:spMkLst>
            <pc:docMk/>
            <pc:sldMk cId="1114691959" sldId="278"/>
            <ac:spMk id="41" creationId="{C826A695-12F0-B411-9878-9E14418FB23F}"/>
          </ac:spMkLst>
        </pc:spChg>
        <pc:spChg chg="add mod">
          <ac:chgData name="Emma Waterston" userId="S::ewaterst@ed.ac.uk::335e3d4e-f559-4deb-92cd-30933bf457af" providerId="AD" clId="Web-{72044E91-2B71-4F70-93CB-43613FCC1297}" dt="2024-07-24T10:07:07.454" v="295" actId="1076"/>
          <ac:spMkLst>
            <pc:docMk/>
            <pc:sldMk cId="1114691959" sldId="278"/>
            <ac:spMk id="43" creationId="{45DA9F0F-9029-E318-0470-17BFED3132C9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92"/>
          <ac:spMkLst>
            <pc:docMk/>
            <pc:sldMk cId="1114691959" sldId="278"/>
            <ac:spMk id="45" creationId="{B40C4BCC-9504-7564-8C0A-C293FAD80282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91"/>
          <ac:spMkLst>
            <pc:docMk/>
            <pc:sldMk cId="1114691959" sldId="278"/>
            <ac:spMk id="47" creationId="{73706E24-D3B3-C6DA-611C-97DDC27542AC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90"/>
          <ac:spMkLst>
            <pc:docMk/>
            <pc:sldMk cId="1114691959" sldId="278"/>
            <ac:spMk id="49" creationId="{73B61EBD-DF6C-96E0-D706-F2BFB05BF720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9"/>
          <ac:spMkLst>
            <pc:docMk/>
            <pc:sldMk cId="1114691959" sldId="278"/>
            <ac:spMk id="51" creationId="{945177DA-44D0-1DF4-04E7-06A9ABC59424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8"/>
          <ac:spMkLst>
            <pc:docMk/>
            <pc:sldMk cId="1114691959" sldId="278"/>
            <ac:spMk id="53" creationId="{0191D7E9-08C2-60C4-FE57-0AAF7DE00EE0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7"/>
          <ac:spMkLst>
            <pc:docMk/>
            <pc:sldMk cId="1114691959" sldId="278"/>
            <ac:spMk id="55" creationId="{B343EC53-024C-05BE-94FF-018A2591EF3C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6"/>
          <ac:spMkLst>
            <pc:docMk/>
            <pc:sldMk cId="1114691959" sldId="278"/>
            <ac:spMk id="57" creationId="{B82B8DA2-3E21-CD78-E251-C723AEEB066F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5"/>
          <ac:spMkLst>
            <pc:docMk/>
            <pc:sldMk cId="1114691959" sldId="278"/>
            <ac:spMk id="59" creationId="{355790B3-44E2-B459-1F1F-44A2EC2C230E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80"/>
          <ac:spMkLst>
            <pc:docMk/>
            <pc:sldMk cId="1114691959" sldId="278"/>
            <ac:spMk id="69" creationId="{B43EB98D-7816-CD94-9547-10F338452E0F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9"/>
          <ac:spMkLst>
            <pc:docMk/>
            <pc:sldMk cId="1114691959" sldId="278"/>
            <ac:spMk id="71" creationId="{559F60F3-FBB6-C2D1-43D0-DFB21947782D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8"/>
          <ac:spMkLst>
            <pc:docMk/>
            <pc:sldMk cId="1114691959" sldId="278"/>
            <ac:spMk id="73" creationId="{1C296861-E9E5-AFE5-D205-7A2B764BF5E0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7"/>
          <ac:spMkLst>
            <pc:docMk/>
            <pc:sldMk cId="1114691959" sldId="278"/>
            <ac:spMk id="75" creationId="{F86BBEA5-F513-70C6-3C22-71278D1B60DA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6"/>
          <ac:spMkLst>
            <pc:docMk/>
            <pc:sldMk cId="1114691959" sldId="278"/>
            <ac:spMk id="77" creationId="{004FEDE2-8904-8B07-3675-F359A7A0CEC7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5"/>
          <ac:spMkLst>
            <pc:docMk/>
            <pc:sldMk cId="1114691959" sldId="278"/>
            <ac:spMk id="79" creationId="{80E78511-EE57-1A9C-6FF4-F3B8D555138A}"/>
          </ac:spMkLst>
        </pc:spChg>
        <pc:spChg chg="add del">
          <ac:chgData name="Emma Waterston" userId="S::ewaterst@ed.ac.uk::335e3d4e-f559-4deb-92cd-30933bf457af" providerId="AD" clId="Web-{72044E91-2B71-4F70-93CB-43613FCC1297}" dt="2024-07-24T10:11:47.300" v="374"/>
          <ac:spMkLst>
            <pc:docMk/>
            <pc:sldMk cId="1114691959" sldId="278"/>
            <ac:spMk id="81" creationId="{EC4D490E-E736-1230-3568-B83A06D93DD7}"/>
          </ac:spMkLst>
        </pc:spChg>
        <pc:spChg chg="add mod">
          <ac:chgData name="Emma Waterston" userId="S::ewaterst@ed.ac.uk::335e3d4e-f559-4deb-92cd-30933bf457af" providerId="AD" clId="Web-{72044E91-2B71-4F70-93CB-43613FCC1297}" dt="2024-07-24T10:12:10.864" v="395"/>
          <ac:spMkLst>
            <pc:docMk/>
            <pc:sldMk cId="1114691959" sldId="278"/>
            <ac:spMk id="83" creationId="{9769EE79-01E4-0D14-F24E-7D41880E68BA}"/>
          </ac:spMkLst>
        </pc:spChg>
        <pc:spChg chg="add mod">
          <ac:chgData name="Emma Waterston" userId="S::ewaterst@ed.ac.uk::335e3d4e-f559-4deb-92cd-30933bf457af" providerId="AD" clId="Web-{72044E91-2B71-4F70-93CB-43613FCC1297}" dt="2024-07-24T10:12:31.131" v="398" actId="1076"/>
          <ac:spMkLst>
            <pc:docMk/>
            <pc:sldMk cId="1114691959" sldId="278"/>
            <ac:spMk id="84" creationId="{D75A38CF-D0C3-8EDA-C43C-7B0872C18621}"/>
          </ac:spMkLst>
        </pc:spChg>
        <pc:spChg chg="add mod">
          <ac:chgData name="Emma Waterston" userId="S::ewaterst@ed.ac.uk::335e3d4e-f559-4deb-92cd-30933bf457af" providerId="AD" clId="Web-{72044E91-2B71-4F70-93CB-43613FCC1297}" dt="2024-07-24T10:13:34.275" v="412" actId="14100"/>
          <ac:spMkLst>
            <pc:docMk/>
            <pc:sldMk cId="1114691959" sldId="278"/>
            <ac:spMk id="86" creationId="{F4F1E376-4A3D-1F36-43FC-A1A61E6A8E00}"/>
          </ac:spMkLst>
        </pc:spChg>
        <pc:picChg chg="del">
          <ac:chgData name="Emma Waterston" userId="S::ewaterst@ed.ac.uk::335e3d4e-f559-4deb-92cd-30933bf457af" providerId="AD" clId="Web-{72044E91-2B71-4F70-93CB-43613FCC1297}" dt="2024-07-24T10:03:44.783" v="194"/>
          <ac:picMkLst>
            <pc:docMk/>
            <pc:sldMk cId="1114691959" sldId="278"/>
            <ac:picMk id="4" creationId="{264748C7-9A46-ACF0-987D-DC75BC1C167D}"/>
          </ac:picMkLst>
        </pc:picChg>
        <pc:picChg chg="add mod">
          <ac:chgData name="Emma Waterston" userId="S::ewaterst@ed.ac.uk::335e3d4e-f559-4deb-92cd-30933bf457af" providerId="AD" clId="Web-{72044E91-2B71-4F70-93CB-43613FCC1297}" dt="2024-07-24T10:13:04.586" v="405" actId="1076"/>
          <ac:picMkLst>
            <pc:docMk/>
            <pc:sldMk cId="1114691959" sldId="278"/>
            <ac:picMk id="23" creationId="{DAB52B5D-3A0F-E7B5-C5EB-82C5E5501024}"/>
          </ac:picMkLst>
        </pc:picChg>
        <pc:picChg chg="add mod">
          <ac:chgData name="Emma Waterston" userId="S::ewaterst@ed.ac.uk::335e3d4e-f559-4deb-92cd-30933bf457af" providerId="AD" clId="Web-{72044E91-2B71-4F70-93CB-43613FCC1297}" dt="2024-07-24T10:08:48.820" v="323" actId="1076"/>
          <ac:picMkLst>
            <pc:docMk/>
            <pc:sldMk cId="1114691959" sldId="278"/>
            <ac:picMk id="25" creationId="{CBE6E462-6C24-A6A4-76B0-4F853DA688F5}"/>
          </ac:picMkLst>
        </pc:picChg>
        <pc:picChg chg="add mod ord">
          <ac:chgData name="Emma Waterston" userId="S::ewaterst@ed.ac.uk::335e3d4e-f559-4deb-92cd-30933bf457af" providerId="AD" clId="Web-{72044E91-2B71-4F70-93CB-43613FCC1297}" dt="2024-07-24T10:11:26.111" v="352"/>
          <ac:picMkLst>
            <pc:docMk/>
            <pc:sldMk cId="1114691959" sldId="278"/>
            <ac:picMk id="27" creationId="{412968DB-0F03-E7D8-8419-D91E5532CA5F}"/>
          </ac:picMkLst>
        </pc:picChg>
        <pc:picChg chg="add mod">
          <ac:chgData name="Emma Waterston" userId="S::ewaterst@ed.ac.uk::335e3d4e-f559-4deb-92cd-30933bf457af" providerId="AD" clId="Web-{72044E91-2B71-4F70-93CB-43613FCC1297}" dt="2024-07-24T10:09:48.620" v="338" actId="1076"/>
          <ac:picMkLst>
            <pc:docMk/>
            <pc:sldMk cId="1114691959" sldId="278"/>
            <ac:picMk id="29" creationId="{760917CF-4357-B7AA-CC44-EAA249CE69E8}"/>
          </ac:picMkLst>
        </pc:picChg>
        <pc:picChg chg="add del">
          <ac:chgData name="Emma Waterston" userId="S::ewaterst@ed.ac.uk::335e3d4e-f559-4deb-92cd-30933bf457af" providerId="AD" clId="Web-{72044E91-2B71-4F70-93CB-43613FCC1297}" dt="2024-07-24T10:11:47.300" v="384"/>
          <ac:picMkLst>
            <pc:docMk/>
            <pc:sldMk cId="1114691959" sldId="278"/>
            <ac:picMk id="61" creationId="{198CAEAA-310A-596E-D45A-E67C15E5AB90}"/>
          </ac:picMkLst>
        </pc:picChg>
        <pc:picChg chg="add del">
          <ac:chgData name="Emma Waterston" userId="S::ewaterst@ed.ac.uk::335e3d4e-f559-4deb-92cd-30933bf457af" providerId="AD" clId="Web-{72044E91-2B71-4F70-93CB-43613FCC1297}" dt="2024-07-24T10:11:47.300" v="383"/>
          <ac:picMkLst>
            <pc:docMk/>
            <pc:sldMk cId="1114691959" sldId="278"/>
            <ac:picMk id="63" creationId="{4D867E03-22D1-946F-C756-1B0F3F3E4DFC}"/>
          </ac:picMkLst>
        </pc:picChg>
        <pc:picChg chg="add del">
          <ac:chgData name="Emma Waterston" userId="S::ewaterst@ed.ac.uk::335e3d4e-f559-4deb-92cd-30933bf457af" providerId="AD" clId="Web-{72044E91-2B71-4F70-93CB-43613FCC1297}" dt="2024-07-24T10:11:47.300" v="382"/>
          <ac:picMkLst>
            <pc:docMk/>
            <pc:sldMk cId="1114691959" sldId="278"/>
            <ac:picMk id="65" creationId="{F4C22A07-C002-23BF-5D55-A4661C5162FE}"/>
          </ac:picMkLst>
        </pc:picChg>
        <pc:picChg chg="add del">
          <ac:chgData name="Emma Waterston" userId="S::ewaterst@ed.ac.uk::335e3d4e-f559-4deb-92cd-30933bf457af" providerId="AD" clId="Web-{72044E91-2B71-4F70-93CB-43613FCC1297}" dt="2024-07-24T10:11:47.300" v="381"/>
          <ac:picMkLst>
            <pc:docMk/>
            <pc:sldMk cId="1114691959" sldId="278"/>
            <ac:picMk id="67" creationId="{74489B3C-5A94-B626-AA27-D73F38F64145}"/>
          </ac:picMkLst>
        </pc:picChg>
      </pc:sldChg>
    </pc:docChg>
  </pc:docChgLst>
  <pc:docChgLst>
    <pc:chgData name="Emma Waterston" userId="S::ewaterst@ed.ac.uk::335e3d4e-f559-4deb-92cd-30933bf457af" providerId="AD" clId="Web-{3B3ED400-29EF-4E3D-B832-73DAA78A1194}"/>
    <pc:docChg chg="modSld">
      <pc:chgData name="Emma Waterston" userId="S::ewaterst@ed.ac.uk::335e3d4e-f559-4deb-92cd-30933bf457af" providerId="AD" clId="Web-{3B3ED400-29EF-4E3D-B832-73DAA78A1194}" dt="2024-07-25T10:12:21.924" v="233" actId="20577"/>
      <pc:docMkLst>
        <pc:docMk/>
      </pc:docMkLst>
      <pc:sldChg chg="modSp">
        <pc:chgData name="Emma Waterston" userId="S::ewaterst@ed.ac.uk::335e3d4e-f559-4deb-92cd-30933bf457af" providerId="AD" clId="Web-{3B3ED400-29EF-4E3D-B832-73DAA78A1194}" dt="2024-07-25T10:09:22.373" v="172" actId="14100"/>
        <pc:sldMkLst>
          <pc:docMk/>
          <pc:sldMk cId="2058105377" sldId="273"/>
        </pc:sldMkLst>
        <pc:spChg chg="mod">
          <ac:chgData name="Emma Waterston" userId="S::ewaterst@ed.ac.uk::335e3d4e-f559-4deb-92cd-30933bf457af" providerId="AD" clId="Web-{3B3ED400-29EF-4E3D-B832-73DAA78A1194}" dt="2024-07-25T10:06:33.134" v="71" actId="1076"/>
          <ac:spMkLst>
            <pc:docMk/>
            <pc:sldMk cId="2058105377" sldId="273"/>
            <ac:spMk id="11" creationId="{C3FF2FF7-8549-6E6C-6EA0-188D71083724}"/>
          </ac:spMkLst>
        </pc:spChg>
        <pc:graphicFrameChg chg="mod modGraphic">
          <ac:chgData name="Emma Waterston" userId="S::ewaterst@ed.ac.uk::335e3d4e-f559-4deb-92cd-30933bf457af" providerId="AD" clId="Web-{3B3ED400-29EF-4E3D-B832-73DAA78A1194}" dt="2024-07-25T10:09:22.373" v="172" actId="14100"/>
          <ac:graphicFrameMkLst>
            <pc:docMk/>
            <pc:sldMk cId="2058105377" sldId="273"/>
            <ac:graphicFrameMk id="3" creationId="{300285D0-E879-F345-D288-0E322BD1A776}"/>
          </ac:graphicFrameMkLst>
        </pc:graphicFrameChg>
      </pc:sldChg>
      <pc:sldChg chg="modSp">
        <pc:chgData name="Emma Waterston" userId="S::ewaterst@ed.ac.uk::335e3d4e-f559-4deb-92cd-30933bf457af" providerId="AD" clId="Web-{3B3ED400-29EF-4E3D-B832-73DAA78A1194}" dt="2024-07-25T10:12:21.924" v="233" actId="20577"/>
        <pc:sldMkLst>
          <pc:docMk/>
          <pc:sldMk cId="822776784" sldId="274"/>
        </pc:sldMkLst>
        <pc:graphicFrameChg chg="modGraphic">
          <ac:chgData name="Emma Waterston" userId="S::ewaterst@ed.ac.uk::335e3d4e-f559-4deb-92cd-30933bf457af" providerId="AD" clId="Web-{3B3ED400-29EF-4E3D-B832-73DAA78A1194}" dt="2024-07-25T10:12:21.924" v="233" actId="20577"/>
          <ac:graphicFrameMkLst>
            <pc:docMk/>
            <pc:sldMk cId="822776784" sldId="274"/>
            <ac:graphicFrameMk id="36" creationId="{5AADF48F-C413-B366-EABA-9A0B546A210E}"/>
          </ac:graphicFrameMkLst>
        </pc:graphicFrameChg>
      </pc:sldChg>
    </pc:docChg>
  </pc:docChgLst>
  <pc:docChgLst>
    <pc:chgData name="Umberto Noe" userId="S::unoe@ed.ac.uk::8216868d-46c2-4245-82f3-2c6a18adff1d" providerId="AD" clId="Web-{4FA857FE-1072-4F92-A102-E72D6536F7EA}"/>
    <pc:docChg chg="addSld modSld">
      <pc:chgData name="Umberto Noe" userId="S::unoe@ed.ac.uk::8216868d-46c2-4245-82f3-2c6a18adff1d" providerId="AD" clId="Web-{4FA857FE-1072-4F92-A102-E72D6536F7EA}" dt="2024-08-06T13:54:44.236" v="1"/>
      <pc:docMkLst>
        <pc:docMk/>
      </pc:docMkLst>
      <pc:sldChg chg="modSp add replId">
        <pc:chgData name="Umberto Noe" userId="S::unoe@ed.ac.uk::8216868d-46c2-4245-82f3-2c6a18adff1d" providerId="AD" clId="Web-{4FA857FE-1072-4F92-A102-E72D6536F7EA}" dt="2024-08-06T13:54:44.236" v="1"/>
        <pc:sldMkLst>
          <pc:docMk/>
          <pc:sldMk cId="1743830261" sldId="282"/>
        </pc:sldMkLst>
        <pc:graphicFrameChg chg="modGraphic">
          <ac:chgData name="Umberto Noe" userId="S::unoe@ed.ac.uk::8216868d-46c2-4245-82f3-2c6a18adff1d" providerId="AD" clId="Web-{4FA857FE-1072-4F92-A102-E72D6536F7EA}" dt="2024-08-06T13:54:44.236" v="1"/>
          <ac:graphicFrameMkLst>
            <pc:docMk/>
            <pc:sldMk cId="1743830261" sldId="282"/>
            <ac:graphicFrameMk id="262" creationId="{7799FBD1-5859-3E12-34DC-D8FD080D92BF}"/>
          </ac:graphicFrameMkLst>
        </pc:graphicFrameChg>
      </pc:sldChg>
    </pc:docChg>
  </pc:docChgLst>
  <pc:docChgLst>
    <pc:chgData name="Emma Waterston" userId="S::ewaterst@ed.ac.uk::335e3d4e-f559-4deb-92cd-30933bf457af" providerId="AD" clId="Web-{ECE00237-0189-45C3-AEAA-FB763F772DEE}"/>
    <pc:docChg chg="modSld">
      <pc:chgData name="Emma Waterston" userId="S::ewaterst@ed.ac.uk::335e3d4e-f559-4deb-92cd-30933bf457af" providerId="AD" clId="Web-{ECE00237-0189-45C3-AEAA-FB763F772DEE}" dt="2024-08-06T14:11:30.189" v="62" actId="20577"/>
      <pc:docMkLst>
        <pc:docMk/>
      </pc:docMkLst>
      <pc:sldChg chg="modSp">
        <pc:chgData name="Emma Waterston" userId="S::ewaterst@ed.ac.uk::335e3d4e-f559-4deb-92cd-30933bf457af" providerId="AD" clId="Web-{ECE00237-0189-45C3-AEAA-FB763F772DEE}" dt="2024-08-06T14:11:30.189" v="62" actId="20577"/>
        <pc:sldMkLst>
          <pc:docMk/>
          <pc:sldMk cId="1743830261" sldId="282"/>
        </pc:sldMkLst>
        <pc:spChg chg="mod">
          <ac:chgData name="Emma Waterston" userId="S::ewaterst@ed.ac.uk::335e3d4e-f559-4deb-92cd-30933bf457af" providerId="AD" clId="Web-{ECE00237-0189-45C3-AEAA-FB763F772DEE}" dt="2024-08-06T14:10:59.422" v="47" actId="14100"/>
          <ac:spMkLst>
            <pc:docMk/>
            <pc:sldMk cId="1743830261" sldId="282"/>
            <ac:spMk id="4" creationId="{9A894CF4-4FEF-072E-DF85-C89ED74CE78A}"/>
          </ac:spMkLst>
        </pc:spChg>
        <pc:spChg chg="mod">
          <ac:chgData name="Emma Waterston" userId="S::ewaterst@ed.ac.uk::335e3d4e-f559-4deb-92cd-30933bf457af" providerId="AD" clId="Web-{ECE00237-0189-45C3-AEAA-FB763F772DEE}" dt="2024-08-06T14:10:56.141" v="46" actId="14100"/>
          <ac:spMkLst>
            <pc:docMk/>
            <pc:sldMk cId="1743830261" sldId="282"/>
            <ac:spMk id="7" creationId="{90B12282-A3C2-C4DC-F0C9-89CA5B1C9E87}"/>
          </ac:spMkLst>
        </pc:spChg>
        <pc:spChg chg="mod">
          <ac:chgData name="Emma Waterston" userId="S::ewaterst@ed.ac.uk::335e3d4e-f559-4deb-92cd-30933bf457af" providerId="AD" clId="Web-{ECE00237-0189-45C3-AEAA-FB763F772DEE}" dt="2024-08-06T14:10:45.234" v="43" actId="14100"/>
          <ac:spMkLst>
            <pc:docMk/>
            <pc:sldMk cId="1743830261" sldId="282"/>
            <ac:spMk id="9" creationId="{952BB66B-60A2-439C-159D-2726165A15C5}"/>
          </ac:spMkLst>
        </pc:spChg>
        <pc:spChg chg="mod">
          <ac:chgData name="Emma Waterston" userId="S::ewaterst@ed.ac.uk::335e3d4e-f559-4deb-92cd-30933bf457af" providerId="AD" clId="Web-{ECE00237-0189-45C3-AEAA-FB763F772DEE}" dt="2024-08-06T14:10:20.062" v="22" actId="1076"/>
          <ac:spMkLst>
            <pc:docMk/>
            <pc:sldMk cId="1743830261" sldId="282"/>
            <ac:spMk id="11" creationId="{5C28CBA5-E037-0E84-8549-5BE5F46CB1B4}"/>
          </ac:spMkLst>
        </pc:spChg>
        <pc:spChg chg="mod">
          <ac:chgData name="Emma Waterston" userId="S::ewaterst@ed.ac.uk::335e3d4e-f559-4deb-92cd-30933bf457af" providerId="AD" clId="Web-{ECE00237-0189-45C3-AEAA-FB763F772DEE}" dt="2024-08-06T14:10:40.922" v="42" actId="14100"/>
          <ac:spMkLst>
            <pc:docMk/>
            <pc:sldMk cId="1743830261" sldId="282"/>
            <ac:spMk id="13" creationId="{00A84918-283C-FA82-C1E0-4E8BDFE994BD}"/>
          </ac:spMkLst>
        </pc:spChg>
        <pc:spChg chg="mod">
          <ac:chgData name="Emma Waterston" userId="S::ewaterst@ed.ac.uk::335e3d4e-f559-4deb-92cd-30933bf457af" providerId="AD" clId="Web-{ECE00237-0189-45C3-AEAA-FB763F772DEE}" dt="2024-08-06T14:11:30.189" v="62" actId="20577"/>
          <ac:spMkLst>
            <pc:docMk/>
            <pc:sldMk cId="1743830261" sldId="282"/>
            <ac:spMk id="15" creationId="{20AB9122-82C5-BCA2-908E-AA67F0A0BB98}"/>
          </ac:spMkLst>
        </pc:spChg>
      </pc:sldChg>
    </pc:docChg>
  </pc:docChgLst>
  <pc:docChgLst>
    <pc:chgData name="Josiah King" userId="S::jking34@ed.ac.uk::02072d3b-0644-4b49-84e4-ac9334524fde" providerId="AD" clId="Web-{71DD3FB5-848B-4C9C-D3B7-B7755ECA29A4}"/>
    <pc:docChg chg="addSld delSld modSld sldOrd">
      <pc:chgData name="Josiah King" userId="S::jking34@ed.ac.uk::02072d3b-0644-4b49-84e4-ac9334524fde" providerId="AD" clId="Web-{71DD3FB5-848B-4C9C-D3B7-B7755ECA29A4}" dt="2024-07-22T12:59:08.400" v="639" actId="20577"/>
      <pc:docMkLst>
        <pc:docMk/>
      </pc:docMkLst>
      <pc:sldChg chg="del">
        <pc:chgData name="Josiah King" userId="S::jking34@ed.ac.uk::02072d3b-0644-4b49-84e4-ac9334524fde" providerId="AD" clId="Web-{71DD3FB5-848B-4C9C-D3B7-B7755ECA29A4}" dt="2024-07-22T12:56:34.801" v="464"/>
        <pc:sldMkLst>
          <pc:docMk/>
          <pc:sldMk cId="3600298329" sldId="256"/>
        </pc:sldMkLst>
      </pc:sldChg>
      <pc:sldChg chg="modSp">
        <pc:chgData name="Josiah King" userId="S::jking34@ed.ac.uk::02072d3b-0644-4b49-84e4-ac9334524fde" providerId="AD" clId="Web-{71DD3FB5-848B-4C9C-D3B7-B7755ECA29A4}" dt="2024-07-22T12:51:19.837" v="417" actId="20577"/>
        <pc:sldMkLst>
          <pc:docMk/>
          <pc:sldMk cId="2972381433" sldId="259"/>
        </pc:sldMkLst>
        <pc:spChg chg="mod">
          <ac:chgData name="Josiah King" userId="S::jking34@ed.ac.uk::02072d3b-0644-4b49-84e4-ac9334524fde" providerId="AD" clId="Web-{71DD3FB5-848B-4C9C-D3B7-B7755ECA29A4}" dt="2024-07-22T12:51:19.837" v="417" actId="20577"/>
          <ac:spMkLst>
            <pc:docMk/>
            <pc:sldMk cId="2972381433" sldId="259"/>
            <ac:spMk id="16" creationId="{AF53AD95-70B7-1E34-3F5C-71A8DDE64684}"/>
          </ac:spMkLst>
        </pc:spChg>
      </pc:sldChg>
      <pc:sldChg chg="del">
        <pc:chgData name="Josiah King" userId="S::jking34@ed.ac.uk::02072d3b-0644-4b49-84e4-ac9334524fde" providerId="AD" clId="Web-{71DD3FB5-848B-4C9C-D3B7-B7755ECA29A4}" dt="2024-07-22T12:52:15.386" v="422"/>
        <pc:sldMkLst>
          <pc:docMk/>
          <pc:sldMk cId="488444147" sldId="260"/>
        </pc:sldMkLst>
      </pc:sldChg>
      <pc:sldChg chg="del">
        <pc:chgData name="Josiah King" userId="S::jking34@ed.ac.uk::02072d3b-0644-4b49-84e4-ac9334524fde" providerId="AD" clId="Web-{71DD3FB5-848B-4C9C-D3B7-B7755ECA29A4}" dt="2024-07-22T12:27:35.053" v="89"/>
        <pc:sldMkLst>
          <pc:docMk/>
          <pc:sldMk cId="1366875102" sldId="261"/>
        </pc:sldMkLst>
      </pc:sldChg>
      <pc:sldChg chg="modSp del">
        <pc:chgData name="Josiah King" userId="S::jking34@ed.ac.uk::02072d3b-0644-4b49-84e4-ac9334524fde" providerId="AD" clId="Web-{71DD3FB5-848B-4C9C-D3B7-B7755ECA29A4}" dt="2024-07-22T12:50:08.256" v="384"/>
        <pc:sldMkLst>
          <pc:docMk/>
          <pc:sldMk cId="585725061" sldId="262"/>
        </pc:sldMkLst>
        <pc:spChg chg="mod">
          <ac:chgData name="Josiah King" userId="S::jking34@ed.ac.uk::02072d3b-0644-4b49-84e4-ac9334524fde" providerId="AD" clId="Web-{71DD3FB5-848B-4C9C-D3B7-B7755ECA29A4}" dt="2024-07-22T12:21:58.604" v="17" actId="20577"/>
          <ac:spMkLst>
            <pc:docMk/>
            <pc:sldMk cId="585725061" sldId="262"/>
            <ac:spMk id="8" creationId="{A2655705-610B-B797-BA89-DF4916EA62E9}"/>
          </ac:spMkLst>
        </pc:spChg>
      </pc:sldChg>
      <pc:sldChg chg="del">
        <pc:chgData name="Josiah King" userId="S::jking34@ed.ac.uk::02072d3b-0644-4b49-84e4-ac9334524fde" providerId="AD" clId="Web-{71DD3FB5-848B-4C9C-D3B7-B7755ECA29A4}" dt="2024-07-22T12:27:35.037" v="88"/>
        <pc:sldMkLst>
          <pc:docMk/>
          <pc:sldMk cId="3736647193" sldId="263"/>
        </pc:sldMkLst>
      </pc:sldChg>
      <pc:sldChg chg="modSp ord">
        <pc:chgData name="Josiah King" userId="S::jking34@ed.ac.uk::02072d3b-0644-4b49-84e4-ac9334524fde" providerId="AD" clId="Web-{71DD3FB5-848B-4C9C-D3B7-B7755ECA29A4}" dt="2024-07-22T12:47:31.001" v="352" actId="20577"/>
        <pc:sldMkLst>
          <pc:docMk/>
          <pc:sldMk cId="2999319861" sldId="264"/>
        </pc:sldMkLst>
        <pc:spChg chg="mod">
          <ac:chgData name="Josiah King" userId="S::jking34@ed.ac.uk::02072d3b-0644-4b49-84e4-ac9334524fde" providerId="AD" clId="Web-{71DD3FB5-848B-4C9C-D3B7-B7755ECA29A4}" dt="2024-07-22T12:46:20.999" v="308" actId="20577"/>
          <ac:spMkLst>
            <pc:docMk/>
            <pc:sldMk cId="2999319861" sldId="264"/>
            <ac:spMk id="18" creationId="{393DF8D1-E89E-57CF-605A-27DFF5428E8B}"/>
          </ac:spMkLst>
        </pc:spChg>
        <pc:spChg chg="mod">
          <ac:chgData name="Josiah King" userId="S::jking34@ed.ac.uk::02072d3b-0644-4b49-84e4-ac9334524fde" providerId="AD" clId="Web-{71DD3FB5-848B-4C9C-D3B7-B7755ECA29A4}" dt="2024-07-22T12:47:31.001" v="352" actId="20577"/>
          <ac:spMkLst>
            <pc:docMk/>
            <pc:sldMk cId="2999319861" sldId="264"/>
            <ac:spMk id="19" creationId="{F21B633A-85B2-1A2C-6094-0607E53F3681}"/>
          </ac:spMkLst>
        </pc:spChg>
      </pc:sldChg>
      <pc:sldChg chg="del">
        <pc:chgData name="Josiah King" userId="S::jking34@ed.ac.uk::02072d3b-0644-4b49-84e4-ac9334524fde" providerId="AD" clId="Web-{71DD3FB5-848B-4C9C-D3B7-B7755ECA29A4}" dt="2024-07-22T12:34:09.504" v="153"/>
        <pc:sldMkLst>
          <pc:docMk/>
          <pc:sldMk cId="3269194176" sldId="266"/>
        </pc:sldMkLst>
      </pc:sldChg>
      <pc:sldChg chg="ord">
        <pc:chgData name="Josiah King" userId="S::jking34@ed.ac.uk::02072d3b-0644-4b49-84e4-ac9334524fde" providerId="AD" clId="Web-{71DD3FB5-848B-4C9C-D3B7-B7755ECA29A4}" dt="2024-07-22T12:40:39.596" v="271"/>
        <pc:sldMkLst>
          <pc:docMk/>
          <pc:sldMk cId="915825009" sldId="268"/>
        </pc:sldMkLst>
      </pc:sldChg>
      <pc:sldChg chg="addSp delSp modSp">
        <pc:chgData name="Josiah King" userId="S::jking34@ed.ac.uk::02072d3b-0644-4b49-84e4-ac9334524fde" providerId="AD" clId="Web-{71DD3FB5-848B-4C9C-D3B7-B7755ECA29A4}" dt="2024-07-22T12:33:53.332" v="139" actId="20577"/>
        <pc:sldMkLst>
          <pc:docMk/>
          <pc:sldMk cId="1850854039" sldId="269"/>
        </pc:sldMkLst>
        <pc:spChg chg="mod">
          <ac:chgData name="Josiah King" userId="S::jking34@ed.ac.uk::02072d3b-0644-4b49-84e4-ac9334524fde" providerId="AD" clId="Web-{71DD3FB5-848B-4C9C-D3B7-B7755ECA29A4}" dt="2024-07-22T12:32:40.423" v="129" actId="1076"/>
          <ac:spMkLst>
            <pc:docMk/>
            <pc:sldMk cId="1850854039" sldId="269"/>
            <ac:spMk id="2" creationId="{096BF252-1547-8285-85DF-1029A553D741}"/>
          </ac:spMkLst>
        </pc:spChg>
        <pc:spChg chg="mod">
          <ac:chgData name="Josiah King" userId="S::jking34@ed.ac.uk::02072d3b-0644-4b49-84e4-ac9334524fde" providerId="AD" clId="Web-{71DD3FB5-848B-4C9C-D3B7-B7755ECA29A4}" dt="2024-07-22T12:33:53.332" v="139" actId="20577"/>
          <ac:spMkLst>
            <pc:docMk/>
            <pc:sldMk cId="1850854039" sldId="269"/>
            <ac:spMk id="9" creationId="{F43386BE-0B8E-8742-38D3-84CE43B4E925}"/>
          </ac:spMkLst>
        </pc:spChg>
        <pc:spChg chg="del">
          <ac:chgData name="Josiah King" userId="S::jking34@ed.ac.uk::02072d3b-0644-4b49-84e4-ac9334524fde" providerId="AD" clId="Web-{71DD3FB5-848B-4C9C-D3B7-B7755ECA29A4}" dt="2024-07-22T12:32:05.281" v="106"/>
          <ac:spMkLst>
            <pc:docMk/>
            <pc:sldMk cId="1850854039" sldId="269"/>
            <ac:spMk id="10" creationId="{695A5CCA-2C2E-8D9D-8025-EFF47AC7F42B}"/>
          </ac:spMkLst>
        </pc:spChg>
        <pc:spChg chg="mod">
          <ac:chgData name="Josiah King" userId="S::jking34@ed.ac.uk::02072d3b-0644-4b49-84e4-ac9334524fde" providerId="AD" clId="Web-{71DD3FB5-848B-4C9C-D3B7-B7755ECA29A4}" dt="2024-07-22T12:32:23.360" v="116" actId="1076"/>
          <ac:spMkLst>
            <pc:docMk/>
            <pc:sldMk cId="1850854039" sldId="269"/>
            <ac:spMk id="11" creationId="{E10584E5-7441-5C95-C6C9-82F95672175A}"/>
          </ac:spMkLst>
        </pc:spChg>
        <pc:picChg chg="add del">
          <ac:chgData name="Josiah King" userId="S::jking34@ed.ac.uk::02072d3b-0644-4b49-84e4-ac9334524fde" providerId="AD" clId="Web-{71DD3FB5-848B-4C9C-D3B7-B7755ECA29A4}" dt="2024-07-22T12:32:16.563" v="115"/>
          <ac:picMkLst>
            <pc:docMk/>
            <pc:sldMk cId="1850854039" sldId="269"/>
            <ac:picMk id="21" creationId="{301CC583-A55D-4D43-64C4-BCC61A7FA4CF}"/>
          </ac:picMkLst>
        </pc:picChg>
        <pc:picChg chg="mod">
          <ac:chgData name="Josiah King" userId="S::jking34@ed.ac.uk::02072d3b-0644-4b49-84e4-ac9334524fde" providerId="AD" clId="Web-{71DD3FB5-848B-4C9C-D3B7-B7755ECA29A4}" dt="2024-07-22T12:32:23.375" v="117" actId="1076"/>
          <ac:picMkLst>
            <pc:docMk/>
            <pc:sldMk cId="1850854039" sldId="269"/>
            <ac:picMk id="24" creationId="{BFB6FE3A-DC1E-1100-3259-F174D48423B7}"/>
          </ac:picMkLst>
        </pc:picChg>
      </pc:sldChg>
      <pc:sldChg chg="addSp delSp modSp add replId">
        <pc:chgData name="Josiah King" userId="S::jking34@ed.ac.uk::02072d3b-0644-4b49-84e4-ac9334524fde" providerId="AD" clId="Web-{71DD3FB5-848B-4C9C-D3B7-B7755ECA29A4}" dt="2024-07-22T12:58:03.726" v="544" actId="20577"/>
        <pc:sldMkLst>
          <pc:docMk/>
          <pc:sldMk cId="1322606557" sldId="270"/>
        </pc:sldMkLst>
        <pc:spChg chg="add mod">
          <ac:chgData name="Josiah King" userId="S::jking34@ed.ac.uk::02072d3b-0644-4b49-84e4-ac9334524fde" providerId="AD" clId="Web-{71DD3FB5-848B-4C9C-D3B7-B7755ECA29A4}" dt="2024-07-22T12:58:03.726" v="544" actId="20577"/>
          <ac:spMkLst>
            <pc:docMk/>
            <pc:sldMk cId="1322606557" sldId="270"/>
            <ac:spMk id="3" creationId="{19A21168-E606-515F-E7BD-BC06086039B7}"/>
          </ac:spMkLst>
        </pc:spChg>
        <pc:spChg chg="add mod">
          <ac:chgData name="Josiah King" userId="S::jking34@ed.ac.uk::02072d3b-0644-4b49-84e4-ac9334524fde" providerId="AD" clId="Web-{71DD3FB5-848B-4C9C-D3B7-B7755ECA29A4}" dt="2024-07-22T12:24:56" v="79" actId="20577"/>
          <ac:spMkLst>
            <pc:docMk/>
            <pc:sldMk cId="1322606557" sldId="270"/>
            <ac:spMk id="5" creationId="{1C7A0C23-B6E3-7569-6A75-2BEB0D0FC0EF}"/>
          </ac:spMkLst>
        </pc:spChg>
        <pc:spChg chg="add del">
          <ac:chgData name="Josiah King" userId="S::jking34@ed.ac.uk::02072d3b-0644-4b49-84e4-ac9334524fde" providerId="AD" clId="Web-{71DD3FB5-848B-4C9C-D3B7-B7755ECA29A4}" dt="2024-07-22T12:23:55.217" v="55"/>
          <ac:spMkLst>
            <pc:docMk/>
            <pc:sldMk cId="1322606557" sldId="270"/>
            <ac:spMk id="8" creationId="{A2655705-610B-B797-BA89-DF4916EA62E9}"/>
          </ac:spMkLst>
        </pc:spChg>
        <pc:spChg chg="mod">
          <ac:chgData name="Josiah King" userId="S::jking34@ed.ac.uk::02072d3b-0644-4b49-84e4-ac9334524fde" providerId="AD" clId="Web-{71DD3FB5-848B-4C9C-D3B7-B7755ECA29A4}" dt="2024-07-22T12:23:51.639" v="52" actId="1076"/>
          <ac:spMkLst>
            <pc:docMk/>
            <pc:sldMk cId="1322606557" sldId="270"/>
            <ac:spMk id="13" creationId="{99D49BEB-CA71-514D-0B98-60574AB29799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34"/>
          <ac:spMkLst>
            <pc:docMk/>
            <pc:sldMk cId="1322606557" sldId="270"/>
            <ac:spMk id="15" creationId="{54D81F26-5F2A-B6B1-FED7-15AB0BBE008F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6"/>
          <ac:spMkLst>
            <pc:docMk/>
            <pc:sldMk cId="1322606557" sldId="270"/>
            <ac:spMk id="18" creationId="{393DF8D1-E89E-57CF-605A-27DFF5428E8B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5"/>
          <ac:spMkLst>
            <pc:docMk/>
            <pc:sldMk cId="1322606557" sldId="270"/>
            <ac:spMk id="19" creationId="{F21B633A-85B2-1A2C-6094-0607E53F3681}"/>
          </ac:spMkLst>
        </pc:spChg>
        <pc:spChg chg="mod">
          <ac:chgData name="Josiah King" userId="S::jking34@ed.ac.uk::02072d3b-0644-4b49-84e4-ac9334524fde" providerId="AD" clId="Web-{71DD3FB5-848B-4C9C-D3B7-B7755ECA29A4}" dt="2024-07-22T12:23:51.639" v="53" actId="1076"/>
          <ac:spMkLst>
            <pc:docMk/>
            <pc:sldMk cId="1322606557" sldId="270"/>
            <ac:spMk id="57" creationId="{A7D60646-CDD5-DA48-FB0E-AB0FF3600315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2"/>
          <ac:spMkLst>
            <pc:docMk/>
            <pc:sldMk cId="1322606557" sldId="270"/>
            <ac:spMk id="59" creationId="{3C5FB14B-CAF4-53E9-2862-73EBF0475BE5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35"/>
          <ac:spMkLst>
            <pc:docMk/>
            <pc:sldMk cId="1322606557" sldId="270"/>
            <ac:spMk id="60" creationId="{D2EB9667-4CF2-BB47-1C36-4154B30D22F9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32"/>
          <ac:spMkLst>
            <pc:docMk/>
            <pc:sldMk cId="1322606557" sldId="270"/>
            <ac:spMk id="62" creationId="{5866B9C2-0307-0AA1-D02A-2D037A0CDB30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31"/>
          <ac:spMkLst>
            <pc:docMk/>
            <pc:sldMk cId="1322606557" sldId="270"/>
            <ac:spMk id="63" creationId="{BAC6F995-B8D6-19C4-AB08-0893C0D29777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7"/>
          <ac:spMkLst>
            <pc:docMk/>
            <pc:sldMk cId="1322606557" sldId="270"/>
            <ac:spMk id="5120" creationId="{15CF8336-06D8-9CE7-0701-E48357EE2948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30"/>
          <ac:spMkLst>
            <pc:docMk/>
            <pc:sldMk cId="1322606557" sldId="270"/>
            <ac:spMk id="5122" creationId="{12087BB1-0679-FAA7-D6D6-95E0E3F5D1D7}"/>
          </ac:spMkLst>
        </pc:spChg>
        <pc:spChg chg="del">
          <ac:chgData name="Josiah King" userId="S::jking34@ed.ac.uk::02072d3b-0644-4b49-84e4-ac9334524fde" providerId="AD" clId="Web-{71DD3FB5-848B-4C9C-D3B7-B7755ECA29A4}" dt="2024-07-22T12:23:35.123" v="29"/>
          <ac:spMkLst>
            <pc:docMk/>
            <pc:sldMk cId="1322606557" sldId="270"/>
            <ac:spMk id="5123" creationId="{77DE34FB-83B7-7691-01A7-BC28FE432E0E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8"/>
          <ac:spMkLst>
            <pc:docMk/>
            <pc:sldMk cId="1322606557" sldId="270"/>
            <ac:spMk id="5125" creationId="{E7BFF356-E56A-20FD-4ABE-6AD322E30608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1"/>
          <ac:spMkLst>
            <pc:docMk/>
            <pc:sldMk cId="1322606557" sldId="270"/>
            <ac:spMk id="5127" creationId="{2F37A402-CE03-CBE9-AB81-FE4659E3D3AC}"/>
          </ac:spMkLst>
        </pc:spChg>
        <pc:spChg chg="del">
          <ac:chgData name="Josiah King" userId="S::jking34@ed.ac.uk::02072d3b-0644-4b49-84e4-ac9334524fde" providerId="AD" clId="Web-{71DD3FB5-848B-4C9C-D3B7-B7755ECA29A4}" dt="2024-07-22T12:23:33.498" v="20"/>
          <ac:spMkLst>
            <pc:docMk/>
            <pc:sldMk cId="1322606557" sldId="270"/>
            <ac:spMk id="5129" creationId="{3404A4A9-C0DC-97F3-565F-60A05717E9DF}"/>
          </ac:spMkLst>
        </pc:spChg>
        <pc:grpChg chg="add mod">
          <ac:chgData name="Josiah King" userId="S::jking34@ed.ac.uk::02072d3b-0644-4b49-84e4-ac9334524fde" providerId="AD" clId="Web-{71DD3FB5-848B-4C9C-D3B7-B7755ECA29A4}" dt="2024-07-22T12:24:07.733" v="59" actId="14100"/>
          <ac:grpSpMkLst>
            <pc:docMk/>
            <pc:sldMk cId="1322606557" sldId="270"/>
            <ac:grpSpMk id="2" creationId="{FBC8DA5B-FF04-C7AC-01A2-32E9884A3CA5}"/>
          </ac:grpSpMkLst>
        </pc:grpChg>
        <pc:grpChg chg="add del">
          <ac:chgData name="Josiah King" userId="S::jking34@ed.ac.uk::02072d3b-0644-4b49-84e4-ac9334524fde" providerId="AD" clId="Web-{71DD3FB5-848B-4C9C-D3B7-B7755ECA29A4}" dt="2024-07-22T12:23:55.217" v="54"/>
          <ac:grpSpMkLst>
            <pc:docMk/>
            <pc:sldMk cId="1322606557" sldId="270"/>
            <ac:grpSpMk id="51" creationId="{FEE5D5BE-8AF1-E34E-69A5-51DED19550D5}"/>
          </ac:grpSpMkLst>
        </pc:grpChg>
        <pc:graphicFrameChg chg="add mod">
          <ac:chgData name="Josiah King" userId="S::jking34@ed.ac.uk::02072d3b-0644-4b49-84e4-ac9334524fde" providerId="AD" clId="Web-{71DD3FB5-848B-4C9C-D3B7-B7755ECA29A4}" dt="2024-07-22T12:45:44.372" v="305" actId="1076"/>
          <ac:graphicFrameMkLst>
            <pc:docMk/>
            <pc:sldMk cId="1322606557" sldId="270"/>
            <ac:graphicFrameMk id="6" creationId="{E8ED4B3D-46B1-A527-7E4D-10CA229C2CF6}"/>
          </ac:graphicFrameMkLst>
        </pc:graphicFrameChg>
        <pc:picChg chg="add del mod">
          <ac:chgData name="Josiah King" userId="S::jking34@ed.ac.uk::02072d3b-0644-4b49-84e4-ac9334524fde" providerId="AD" clId="Web-{71DD3FB5-848B-4C9C-D3B7-B7755ECA29A4}" dt="2024-07-22T12:24:31.062" v="69"/>
          <ac:picMkLst>
            <pc:docMk/>
            <pc:sldMk cId="1322606557" sldId="270"/>
            <ac:picMk id="4" creationId="{4375C63C-DA59-CEBE-AF78-57C3700078E7}"/>
          </ac:picMkLst>
        </pc:picChg>
        <pc:picChg chg="mod">
          <ac:chgData name="Josiah King" userId="S::jking34@ed.ac.uk::02072d3b-0644-4b49-84e4-ac9334524fde" providerId="AD" clId="Web-{71DD3FB5-848B-4C9C-D3B7-B7755ECA29A4}" dt="2024-07-22T12:23:51.639" v="51" actId="1076"/>
          <ac:picMkLst>
            <pc:docMk/>
            <pc:sldMk cId="1322606557" sldId="270"/>
            <ac:picMk id="22" creationId="{D643E9B5-3CF1-7880-7450-A56176A3D362}"/>
          </ac:picMkLst>
        </pc:picChg>
        <pc:picChg chg="del">
          <ac:chgData name="Josiah King" userId="S::jking34@ed.ac.uk::02072d3b-0644-4b49-84e4-ac9334524fde" providerId="AD" clId="Web-{71DD3FB5-848B-4C9C-D3B7-B7755ECA29A4}" dt="2024-07-22T12:23:33.498" v="24"/>
          <ac:picMkLst>
            <pc:docMk/>
            <pc:sldMk cId="1322606557" sldId="270"/>
            <ac:picMk id="56" creationId="{C3AB24B8-E0F2-07A2-52CB-2B939C41DCE5}"/>
          </ac:picMkLst>
        </pc:picChg>
        <pc:picChg chg="del">
          <ac:chgData name="Josiah King" userId="S::jking34@ed.ac.uk::02072d3b-0644-4b49-84e4-ac9334524fde" providerId="AD" clId="Web-{71DD3FB5-848B-4C9C-D3B7-B7755ECA29A4}" dt="2024-07-22T12:23:33.498" v="23"/>
          <ac:picMkLst>
            <pc:docMk/>
            <pc:sldMk cId="1322606557" sldId="270"/>
            <ac:picMk id="5126" creationId="{C6EAAB2D-6FBA-F911-92F3-CBF60FACB026}"/>
          </ac:picMkLst>
        </pc:picChg>
        <pc:picChg chg="del">
          <ac:chgData name="Josiah King" userId="S::jking34@ed.ac.uk::02072d3b-0644-4b49-84e4-ac9334524fde" providerId="AD" clId="Web-{71DD3FB5-848B-4C9C-D3B7-B7755ECA29A4}" dt="2024-07-22T12:23:35.123" v="33"/>
          <ac:picMkLst>
            <pc:docMk/>
            <pc:sldMk cId="1322606557" sldId="270"/>
            <ac:picMk id="5128" creationId="{7AAFC732-4AF0-4A5F-A202-545563E64039}"/>
          </ac:picMkLst>
        </pc:picChg>
      </pc:sldChg>
      <pc:sldChg chg="modSp add del ord replId">
        <pc:chgData name="Josiah King" userId="S::jking34@ed.ac.uk::02072d3b-0644-4b49-84e4-ac9334524fde" providerId="AD" clId="Web-{71DD3FB5-848B-4C9C-D3B7-B7755ECA29A4}" dt="2024-07-22T12:56:47.989" v="465"/>
        <pc:sldMkLst>
          <pc:docMk/>
          <pc:sldMk cId="4214244498" sldId="271"/>
        </pc:sldMkLst>
        <pc:spChg chg="mod">
          <ac:chgData name="Josiah King" userId="S::jking34@ed.ac.uk::02072d3b-0644-4b49-84e4-ac9334524fde" providerId="AD" clId="Web-{71DD3FB5-848B-4C9C-D3B7-B7755ECA29A4}" dt="2024-07-22T12:41:24.754" v="279" actId="20577"/>
          <ac:spMkLst>
            <pc:docMk/>
            <pc:sldMk cId="4214244498" sldId="271"/>
            <ac:spMk id="9" creationId="{F43386BE-0B8E-8742-38D3-84CE43B4E925}"/>
          </ac:spMkLst>
        </pc:spChg>
      </pc:sldChg>
      <pc:sldChg chg="modSp add replId">
        <pc:chgData name="Josiah King" userId="S::jking34@ed.ac.uk::02072d3b-0644-4b49-84e4-ac9334524fde" providerId="AD" clId="Web-{71DD3FB5-848B-4C9C-D3B7-B7755ECA29A4}" dt="2024-07-22T12:38:15.185" v="270" actId="20577"/>
        <pc:sldMkLst>
          <pc:docMk/>
          <pc:sldMk cId="3047440262" sldId="272"/>
        </pc:sldMkLst>
        <pc:spChg chg="mod">
          <ac:chgData name="Josiah King" userId="S::jking34@ed.ac.uk::02072d3b-0644-4b49-84e4-ac9334524fde" providerId="AD" clId="Web-{71DD3FB5-848B-4C9C-D3B7-B7755ECA29A4}" dt="2024-07-22T12:38:15.185" v="270" actId="20577"/>
          <ac:spMkLst>
            <pc:docMk/>
            <pc:sldMk cId="3047440262" sldId="272"/>
            <ac:spMk id="2" creationId="{096BF252-1547-8285-85DF-1029A553D741}"/>
          </ac:spMkLst>
        </pc:spChg>
        <pc:spChg chg="mod">
          <ac:chgData name="Josiah King" userId="S::jking34@ed.ac.uk::02072d3b-0644-4b49-84e4-ac9334524fde" providerId="AD" clId="Web-{71DD3FB5-848B-4C9C-D3B7-B7755ECA29A4}" dt="2024-07-22T12:34:01.738" v="151" actId="20577"/>
          <ac:spMkLst>
            <pc:docMk/>
            <pc:sldMk cId="3047440262" sldId="272"/>
            <ac:spMk id="9" creationId="{F43386BE-0B8E-8742-38D3-84CE43B4E925}"/>
          </ac:spMkLst>
        </pc:spChg>
        <pc:spChg chg="mod">
          <ac:chgData name="Josiah King" userId="S::jking34@ed.ac.uk::02072d3b-0644-4b49-84e4-ac9334524fde" providerId="AD" clId="Web-{71DD3FB5-848B-4C9C-D3B7-B7755ECA29A4}" dt="2024-07-22T12:37:59.747" v="254" actId="20577"/>
          <ac:spMkLst>
            <pc:docMk/>
            <pc:sldMk cId="3047440262" sldId="272"/>
            <ac:spMk id="11" creationId="{E10584E5-7441-5C95-C6C9-82F95672175A}"/>
          </ac:spMkLst>
        </pc:spChg>
      </pc:sldChg>
      <pc:sldChg chg="addSp delSp modSp new">
        <pc:chgData name="Josiah King" userId="S::jking34@ed.ac.uk::02072d3b-0644-4b49-84e4-ac9334524fde" providerId="AD" clId="Web-{71DD3FB5-848B-4C9C-D3B7-B7755ECA29A4}" dt="2024-07-22T12:55:38.893" v="463" actId="20577"/>
        <pc:sldMkLst>
          <pc:docMk/>
          <pc:sldMk cId="2058105377" sldId="273"/>
        </pc:sldMkLst>
        <pc:spChg chg="del">
          <ac:chgData name="Josiah King" userId="S::jking34@ed.ac.uk::02072d3b-0644-4b49-84e4-ac9334524fde" providerId="AD" clId="Web-{71DD3FB5-848B-4C9C-D3B7-B7755ECA29A4}" dt="2024-07-22T12:42:24.756" v="284"/>
          <ac:spMkLst>
            <pc:docMk/>
            <pc:sldMk cId="2058105377" sldId="273"/>
            <ac:spMk id="2" creationId="{B7070E31-C69E-4E85-AD41-E755EB1716AC}"/>
          </ac:spMkLst>
        </pc:spChg>
        <pc:spChg chg="del">
          <ac:chgData name="Josiah King" userId="S::jking34@ed.ac.uk::02072d3b-0644-4b49-84e4-ac9334524fde" providerId="AD" clId="Web-{71DD3FB5-848B-4C9C-D3B7-B7755ECA29A4}" dt="2024-07-22T12:42:24.756" v="283"/>
          <ac:spMkLst>
            <pc:docMk/>
            <pc:sldMk cId="2058105377" sldId="273"/>
            <ac:spMk id="3" creationId="{34B1FBA6-7019-F14D-52D3-5393DB18C035}"/>
          </ac:spMkLst>
        </pc:spChg>
        <pc:spChg chg="add mod">
          <ac:chgData name="Josiah King" userId="S::jking34@ed.ac.uk::02072d3b-0644-4b49-84e4-ac9334524fde" providerId="AD" clId="Web-{71DD3FB5-848B-4C9C-D3B7-B7755ECA29A4}" dt="2024-07-22T12:54:30.234" v="428" actId="20577"/>
          <ac:spMkLst>
            <pc:docMk/>
            <pc:sldMk cId="2058105377" sldId="273"/>
            <ac:spMk id="5" creationId="{605B2F0B-1D00-9C6C-BF18-935902287C93}"/>
          </ac:spMkLst>
        </pc:spChg>
        <pc:spChg chg="add mod">
          <ac:chgData name="Josiah King" userId="S::jking34@ed.ac.uk::02072d3b-0644-4b49-84e4-ac9334524fde" providerId="AD" clId="Web-{71DD3FB5-848B-4C9C-D3B7-B7755ECA29A4}" dt="2024-07-22T12:55:38.893" v="463" actId="20577"/>
          <ac:spMkLst>
            <pc:docMk/>
            <pc:sldMk cId="2058105377" sldId="273"/>
            <ac:spMk id="11" creationId="{C3FF2FF7-8549-6E6C-6EA0-188D71083724}"/>
          </ac:spMkLst>
        </pc:spChg>
        <pc:grpChg chg="add mod">
          <ac:chgData name="Josiah King" userId="S::jking34@ed.ac.uk::02072d3b-0644-4b49-84e4-ac9334524fde" providerId="AD" clId="Web-{71DD3FB5-848B-4C9C-D3B7-B7755ECA29A4}" dt="2024-07-22T12:42:47.538" v="301" actId="1076"/>
          <ac:grpSpMkLst>
            <pc:docMk/>
            <pc:sldMk cId="2058105377" sldId="273"/>
            <ac:grpSpMk id="10" creationId="{ABC912E8-F173-5991-050A-ECD57B491E5E}"/>
          </ac:grpSpMkLst>
        </pc:grpChg>
      </pc:sldChg>
      <pc:sldChg chg="addSp delSp modSp add replId">
        <pc:chgData name="Josiah King" userId="S::jking34@ed.ac.uk::02072d3b-0644-4b49-84e4-ac9334524fde" providerId="AD" clId="Web-{71DD3FB5-848B-4C9C-D3B7-B7755ECA29A4}" dt="2024-07-22T12:58:45.290" v="618" actId="20577"/>
        <pc:sldMkLst>
          <pc:docMk/>
          <pc:sldMk cId="822776784" sldId="274"/>
        </pc:sldMkLst>
        <pc:spChg chg="mod">
          <ac:chgData name="Josiah King" userId="S::jking34@ed.ac.uk::02072d3b-0644-4b49-84e4-ac9334524fde" providerId="AD" clId="Web-{71DD3FB5-848B-4C9C-D3B7-B7755ECA29A4}" dt="2024-07-22T12:58:45.290" v="618" actId="20577"/>
          <ac:spMkLst>
            <pc:docMk/>
            <pc:sldMk cId="822776784" sldId="274"/>
            <ac:spMk id="3" creationId="{19A21168-E606-515F-E7BD-BC06086039B7}"/>
          </ac:spMkLst>
        </pc:spChg>
        <pc:spChg chg="mod">
          <ac:chgData name="Josiah King" userId="S::jking34@ed.ac.uk::02072d3b-0644-4b49-84e4-ac9334524fde" providerId="AD" clId="Web-{71DD3FB5-848B-4C9C-D3B7-B7755ECA29A4}" dt="2024-07-22T12:46:33.671" v="320" actId="20577"/>
          <ac:spMkLst>
            <pc:docMk/>
            <pc:sldMk cId="822776784" sldId="274"/>
            <ac:spMk id="13" creationId="{99D49BEB-CA71-514D-0B98-60574AB29799}"/>
          </ac:spMkLst>
        </pc:spChg>
        <pc:graphicFrameChg chg="del">
          <ac:chgData name="Josiah King" userId="S::jking34@ed.ac.uk::02072d3b-0644-4b49-84e4-ac9334524fde" providerId="AD" clId="Web-{71DD3FB5-848B-4C9C-D3B7-B7755ECA29A4}" dt="2024-07-22T12:46:29.514" v="310"/>
          <ac:graphicFrameMkLst>
            <pc:docMk/>
            <pc:sldMk cId="822776784" sldId="274"/>
            <ac:graphicFrameMk id="6" creationId="{E8ED4B3D-46B1-A527-7E4D-10CA229C2CF6}"/>
          </ac:graphicFrameMkLst>
        </pc:graphicFrameChg>
        <pc:graphicFrameChg chg="add mod">
          <ac:chgData name="Josiah King" userId="S::jking34@ed.ac.uk::02072d3b-0644-4b49-84e4-ac9334524fde" providerId="AD" clId="Web-{71DD3FB5-848B-4C9C-D3B7-B7755ECA29A4}" dt="2024-07-22T12:46:42.093" v="323" actId="1076"/>
          <ac:graphicFrameMkLst>
            <pc:docMk/>
            <pc:sldMk cId="822776784" sldId="274"/>
            <ac:graphicFrameMk id="36" creationId="{5AADF48F-C413-B366-EABA-9A0B546A210E}"/>
          </ac:graphicFrameMkLst>
        </pc:graphicFrameChg>
      </pc:sldChg>
      <pc:sldChg chg="delSp modSp add replId">
        <pc:chgData name="Josiah King" userId="S::jking34@ed.ac.uk::02072d3b-0644-4b49-84e4-ac9334524fde" providerId="AD" clId="Web-{71DD3FB5-848B-4C9C-D3B7-B7755ECA29A4}" dt="2024-07-22T12:58:50.056" v="622" actId="20577"/>
        <pc:sldMkLst>
          <pc:docMk/>
          <pc:sldMk cId="4075112568" sldId="275"/>
        </pc:sldMkLst>
        <pc:spChg chg="mod">
          <ac:chgData name="Josiah King" userId="S::jking34@ed.ac.uk::02072d3b-0644-4b49-84e4-ac9334524fde" providerId="AD" clId="Web-{71DD3FB5-848B-4C9C-D3B7-B7755ECA29A4}" dt="2024-07-22T12:58:50.056" v="622" actId="20577"/>
          <ac:spMkLst>
            <pc:docMk/>
            <pc:sldMk cId="4075112568" sldId="275"/>
            <ac:spMk id="3" creationId="{19A21168-E606-515F-E7BD-BC06086039B7}"/>
          </ac:spMkLst>
        </pc:spChg>
        <pc:spChg chg="mod">
          <ac:chgData name="Josiah King" userId="S::jking34@ed.ac.uk::02072d3b-0644-4b49-84e4-ac9334524fde" providerId="AD" clId="Web-{71DD3FB5-848B-4C9C-D3B7-B7755ECA29A4}" dt="2024-07-22T12:49:36.427" v="382" actId="20577"/>
          <ac:spMkLst>
            <pc:docMk/>
            <pc:sldMk cId="4075112568" sldId="275"/>
            <ac:spMk id="5" creationId="{1C7A0C23-B6E3-7569-6A75-2BEB0D0FC0EF}"/>
          </ac:spMkLst>
        </pc:spChg>
        <pc:spChg chg="mod">
          <ac:chgData name="Josiah King" userId="S::jking34@ed.ac.uk::02072d3b-0644-4b49-84e4-ac9334524fde" providerId="AD" clId="Web-{71DD3FB5-848B-4C9C-D3B7-B7755ECA29A4}" dt="2024-07-22T12:47:41.126" v="357" actId="20577"/>
          <ac:spMkLst>
            <pc:docMk/>
            <pc:sldMk cId="4075112568" sldId="275"/>
            <ac:spMk id="13" creationId="{99D49BEB-CA71-514D-0B98-60574AB29799}"/>
          </ac:spMkLst>
        </pc:spChg>
        <pc:grpChg chg="mod">
          <ac:chgData name="Josiah King" userId="S::jking34@ed.ac.uk::02072d3b-0644-4b49-84e4-ac9334524fde" providerId="AD" clId="Web-{71DD3FB5-848B-4C9C-D3B7-B7755ECA29A4}" dt="2024-07-22T12:57:04.584" v="466" actId="14100"/>
          <ac:grpSpMkLst>
            <pc:docMk/>
            <pc:sldMk cId="4075112568" sldId="275"/>
            <ac:grpSpMk id="2" creationId="{FBC8DA5B-FF04-C7AC-01A2-32E9884A3CA5}"/>
          </ac:grpSpMkLst>
        </pc:grpChg>
        <pc:graphicFrameChg chg="del">
          <ac:chgData name="Josiah King" userId="S::jking34@ed.ac.uk::02072d3b-0644-4b49-84e4-ac9334524fde" providerId="AD" clId="Web-{71DD3FB5-848B-4C9C-D3B7-B7755ECA29A4}" dt="2024-07-22T12:47:46.126" v="358"/>
          <ac:graphicFrameMkLst>
            <pc:docMk/>
            <pc:sldMk cId="4075112568" sldId="275"/>
            <ac:graphicFrameMk id="36" creationId="{5AADF48F-C413-B366-EABA-9A0B546A210E}"/>
          </ac:graphicFrameMkLst>
        </pc:graphicFrameChg>
      </pc:sldChg>
      <pc:sldChg chg="addSp delSp modSp add replId">
        <pc:chgData name="Josiah King" userId="S::jking34@ed.ac.uk::02072d3b-0644-4b49-84e4-ac9334524fde" providerId="AD" clId="Web-{71DD3FB5-848B-4C9C-D3B7-B7755ECA29A4}" dt="2024-07-22T12:59:08.400" v="639" actId="20577"/>
        <pc:sldMkLst>
          <pc:docMk/>
          <pc:sldMk cId="2871141746" sldId="276"/>
        </pc:sldMkLst>
        <pc:spChg chg="mod">
          <ac:chgData name="Josiah King" userId="S::jking34@ed.ac.uk::02072d3b-0644-4b49-84e4-ac9334524fde" providerId="AD" clId="Web-{71DD3FB5-848B-4C9C-D3B7-B7755ECA29A4}" dt="2024-07-22T12:59:08.400" v="639" actId="20577"/>
          <ac:spMkLst>
            <pc:docMk/>
            <pc:sldMk cId="2871141746" sldId="276"/>
            <ac:spMk id="3" creationId="{19A21168-E606-515F-E7BD-BC06086039B7}"/>
          </ac:spMkLst>
        </pc:spChg>
        <pc:spChg chg="add mod">
          <ac:chgData name="Josiah King" userId="S::jking34@ed.ac.uk::02072d3b-0644-4b49-84e4-ac9334524fde" providerId="AD" clId="Web-{71DD3FB5-848B-4C9C-D3B7-B7755ECA29A4}" dt="2024-07-22T12:52:03.698" v="421" actId="1076"/>
          <ac:spMkLst>
            <pc:docMk/>
            <pc:sldMk cId="2871141746" sldId="276"/>
            <ac:spMk id="35" creationId="{9B77B993-B891-5B9D-3016-96FC3616B11F}"/>
          </ac:spMkLst>
        </pc:spChg>
        <pc:graphicFrameChg chg="del">
          <ac:chgData name="Josiah King" userId="S::jking34@ed.ac.uk::02072d3b-0644-4b49-84e4-ac9334524fde" providerId="AD" clId="Web-{71DD3FB5-848B-4C9C-D3B7-B7755ECA29A4}" dt="2024-07-22T12:49:47.099" v="383"/>
          <ac:graphicFrameMkLst>
            <pc:docMk/>
            <pc:sldMk cId="2871141746" sldId="276"/>
            <ac:graphicFrameMk id="36" creationId="{5AADF48F-C413-B366-EABA-9A0B546A210E}"/>
          </ac:graphicFrameMkLst>
        </pc:graphicFrameChg>
      </pc:sldChg>
    </pc:docChg>
  </pc:docChgLst>
</pc:chgInfo>
</file>

<file path=ppt/comments/modernComment_103_B12AF0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C0659-24AB-4FD7-8729-6702C95ECC5A}" authorId="{DC3B3F99-ADCA-8F56-F64F-7B67AF23A01C}" created="2024-07-21T16:02:55.64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72381433" sldId="259"/>
      <ac:spMk id="14" creationId="{77854320-3002-1D46-A4B7-072A74598B88}"/>
      <ac:txMk cp="27" len="1">
        <ac:context len="261" hash="2144057504"/>
      </ac:txMk>
    </ac:txMkLst>
    <p188:pos x="4353560" y="286207"/>
    <p188:txBody>
      <a:bodyPr/>
      <a:lstStyle/>
      <a:p>
        <a:r>
          <a:rPr lang="en-GB"/>
          <a:t>Instructors should set aside time to simply outline their expectations
clearly communicating what is expected of students on the course</a:t>
        </a:r>
      </a:p>
    </p188:txBody>
  </p188:cm>
  <p188:cm id="{93BAA222-BDFC-8143-9322-4DCCB67C2FD5}" authorId="{E4CE583D-DF05-C0AC-0268-A5ACF07E6359}" created="2024-08-06T10:46:52.1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72381433" sldId="259"/>
      <ac:spMk id="7" creationId="{047D235F-14AF-5456-FCCD-0A347E892F3F}"/>
    </ac:deMkLst>
    <p188:txBody>
      <a:bodyPr/>
      <a:lstStyle/>
      <a:p>
        <a:r>
          <a:rPr lang="en-US"/>
          <a:t>Can you clarify the goal of this?</a:t>
        </a:r>
      </a:p>
    </p188:txBody>
  </p188:cm>
  <p188:cm id="{721CEC7F-0636-4105-A614-AE315B5A6103}" authorId="{E4CE583D-DF05-C0AC-0268-A5ACF07E6359}" created="2024-08-06T13:42:54.6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72381433" sldId="259"/>
      <ac:spMk id="16" creationId="{AF53AD95-70B7-1E34-3F5C-71A8DDE64684}"/>
      <ac:txMk cp="229" len="20">
        <ac:context len="270" hash="847418265"/>
      </ac:txMk>
    </ac:txMkLst>
    <p188:pos x="3316309" y="1577661"/>
    <p188:txBody>
      <a:bodyPr/>
      <a:lstStyle/>
      <a:p>
        <a:r>
          <a:rPr lang="en-GB"/>
          <a:t>add link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421F1-4990-4E88-A2EE-B4F2CE132524}" type="doc">
      <dgm:prSet loTypeId="urn:microsoft.com/office/officeart/2005/8/layout/list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95B921F-7B1A-46C5-A834-BA56A5BC1B16}">
      <dgm:prSet phldrT="[Text]" custT="1"/>
      <dgm:spPr/>
      <dgm:t>
        <a:bodyPr/>
        <a:lstStyle/>
        <a:p>
          <a:r>
            <a:rPr lang="en-GB" sz="1600" b="1">
              <a:latin typeface="+mn-lt"/>
            </a:rPr>
            <a:t>BEFORE: Prepare</a:t>
          </a:r>
        </a:p>
      </dgm:t>
    </dgm:pt>
    <dgm:pt modelId="{B6351EE1-5F6A-40CF-A2DE-6DB46416BF75}" type="parTrans" cxnId="{18663372-0457-49FF-BA83-BD8E1103E1BE}">
      <dgm:prSet/>
      <dgm:spPr/>
      <dgm:t>
        <a:bodyPr/>
        <a:lstStyle/>
        <a:p>
          <a:endParaRPr lang="en-GB" sz="1600"/>
        </a:p>
      </dgm:t>
    </dgm:pt>
    <dgm:pt modelId="{68B33A2C-6174-4D8A-BC8D-F9564E8C0D92}" type="sibTrans" cxnId="{18663372-0457-49FF-BA83-BD8E1103E1BE}">
      <dgm:prSet custT="1"/>
      <dgm:spPr/>
      <dgm:t>
        <a:bodyPr/>
        <a:lstStyle/>
        <a:p>
          <a:endParaRPr lang="en-GB" sz="1600"/>
        </a:p>
      </dgm:t>
    </dgm:pt>
    <dgm:pt modelId="{FA5BEEAC-CDE1-46D6-89E1-AD1352A037F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Find out what the lecture is going to be about.</a:t>
          </a:r>
          <a:endParaRPr lang="en-GB" sz="1600">
            <a:latin typeface="+mn-lt"/>
          </a:endParaRPr>
        </a:p>
      </dgm:t>
    </dgm:pt>
    <dgm:pt modelId="{2BAA1DCB-8F2B-4211-ACED-746747DAF0BE}" type="parTrans" cxnId="{F597CD7A-595C-458E-9732-CE3FB34A3E21}">
      <dgm:prSet/>
      <dgm:spPr/>
      <dgm:t>
        <a:bodyPr/>
        <a:lstStyle/>
        <a:p>
          <a:endParaRPr lang="en-GB" sz="1600"/>
        </a:p>
      </dgm:t>
    </dgm:pt>
    <dgm:pt modelId="{8E0488C2-E453-494D-AADA-252A70F89396}" type="sibTrans" cxnId="{F597CD7A-595C-458E-9732-CE3FB34A3E21}">
      <dgm:prSet/>
      <dgm:spPr/>
      <dgm:t>
        <a:bodyPr/>
        <a:lstStyle/>
        <a:p>
          <a:endParaRPr lang="en-GB" sz="1600"/>
        </a:p>
      </dgm:t>
    </dgm:pt>
    <dgm:pt modelId="{7DE41932-713B-4F02-971D-B18AF28EE933}">
      <dgm:prSet phldrT="[Text]" custT="1"/>
      <dgm:spPr/>
      <dgm:t>
        <a:bodyPr/>
        <a:lstStyle/>
        <a:p>
          <a:r>
            <a:rPr lang="en-GB" sz="1600" b="1">
              <a:latin typeface="+mn-lt"/>
            </a:rPr>
            <a:t>DURING: Be Active</a:t>
          </a:r>
        </a:p>
      </dgm:t>
    </dgm:pt>
    <dgm:pt modelId="{9E52BED1-A546-44AF-8F28-4358F140E3CD}" type="parTrans" cxnId="{09BABBB0-7AE4-4118-B663-329261433DAE}">
      <dgm:prSet/>
      <dgm:spPr/>
      <dgm:t>
        <a:bodyPr/>
        <a:lstStyle/>
        <a:p>
          <a:endParaRPr lang="en-GB" sz="1600"/>
        </a:p>
      </dgm:t>
    </dgm:pt>
    <dgm:pt modelId="{1DEE3CB5-7493-4ADF-8DDE-447985B5E1E8}" type="sibTrans" cxnId="{09BABBB0-7AE4-4118-B663-329261433DAE}">
      <dgm:prSet custT="1"/>
      <dgm:spPr/>
      <dgm:t>
        <a:bodyPr/>
        <a:lstStyle/>
        <a:p>
          <a:endParaRPr lang="en-GB" sz="1600"/>
        </a:p>
      </dgm:t>
    </dgm:pt>
    <dgm:pt modelId="{F848965A-23C7-43C5-8D0C-01795169DED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Put away distractions.</a:t>
          </a:r>
          <a:endParaRPr lang="en-GB" sz="1600">
            <a:latin typeface="+mn-lt"/>
          </a:endParaRPr>
        </a:p>
      </dgm:t>
    </dgm:pt>
    <dgm:pt modelId="{D9D02B4C-1EAA-470F-92BD-33E044C3F12A}" type="parTrans" cxnId="{DC1A6E18-6C2F-4CBF-9F43-65D4C6B28A77}">
      <dgm:prSet/>
      <dgm:spPr/>
      <dgm:t>
        <a:bodyPr/>
        <a:lstStyle/>
        <a:p>
          <a:endParaRPr lang="en-GB" sz="1600"/>
        </a:p>
      </dgm:t>
    </dgm:pt>
    <dgm:pt modelId="{08668A75-6334-4034-8F1A-E461665465B2}" type="sibTrans" cxnId="{DC1A6E18-6C2F-4CBF-9F43-65D4C6B28A77}">
      <dgm:prSet/>
      <dgm:spPr/>
      <dgm:t>
        <a:bodyPr/>
        <a:lstStyle/>
        <a:p>
          <a:endParaRPr lang="en-GB" sz="1600"/>
        </a:p>
      </dgm:t>
    </dgm:pt>
    <dgm:pt modelId="{B6FB3F31-EC5A-481D-BF6B-10A0828E26C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Listen and make notes to help you feel engaged and avoid losing concentration.</a:t>
          </a:r>
          <a:endParaRPr lang="en-GB" sz="1600">
            <a:latin typeface="+mn-lt"/>
          </a:endParaRPr>
        </a:p>
      </dgm:t>
    </dgm:pt>
    <dgm:pt modelId="{0D6B6222-9551-4A08-B684-72C6B5DD8A32}" type="parTrans" cxnId="{ADD64A34-F59B-4C49-A964-BB05CA04491C}">
      <dgm:prSet/>
      <dgm:spPr/>
      <dgm:t>
        <a:bodyPr/>
        <a:lstStyle/>
        <a:p>
          <a:endParaRPr lang="en-GB" sz="1600"/>
        </a:p>
      </dgm:t>
    </dgm:pt>
    <dgm:pt modelId="{5405A6D5-563E-48B7-8A65-1E8148A50616}" type="sibTrans" cxnId="{ADD64A34-F59B-4C49-A964-BB05CA04491C}">
      <dgm:prSet/>
      <dgm:spPr/>
      <dgm:t>
        <a:bodyPr/>
        <a:lstStyle/>
        <a:p>
          <a:endParaRPr lang="en-GB" sz="1600"/>
        </a:p>
      </dgm:t>
    </dgm:pt>
    <dgm:pt modelId="{B5689D9B-E200-4D7B-9EE2-4CDAC05F7784}">
      <dgm:prSet phldrT="[Text]" custT="1"/>
      <dgm:spPr/>
      <dgm:t>
        <a:bodyPr/>
        <a:lstStyle/>
        <a:p>
          <a:r>
            <a:rPr lang="en-GB" sz="1600" b="1">
              <a:latin typeface="+mn-lt"/>
            </a:rPr>
            <a:t>AFTER: Reflect &amp; Review</a:t>
          </a:r>
        </a:p>
      </dgm:t>
    </dgm:pt>
    <dgm:pt modelId="{CBC75411-8694-4893-B429-01BA3EDB04B7}" type="parTrans" cxnId="{043C37B9-6FA0-4496-989C-88D3BA8849CE}">
      <dgm:prSet/>
      <dgm:spPr/>
      <dgm:t>
        <a:bodyPr/>
        <a:lstStyle/>
        <a:p>
          <a:endParaRPr lang="en-GB" sz="1600"/>
        </a:p>
      </dgm:t>
    </dgm:pt>
    <dgm:pt modelId="{EFDCC81F-589C-44AB-B5A0-409BDC6D93A1}" type="sibTrans" cxnId="{043C37B9-6FA0-4496-989C-88D3BA8849CE}">
      <dgm:prSet/>
      <dgm:spPr/>
      <dgm:t>
        <a:bodyPr/>
        <a:lstStyle/>
        <a:p>
          <a:endParaRPr lang="en-GB" sz="1600"/>
        </a:p>
      </dgm:t>
    </dgm:pt>
    <dgm:pt modelId="{8B82DEF6-C5D3-4AD7-81CE-BE282484B014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US" sz="1600">
              <a:latin typeface="+mn-lt"/>
            </a:rPr>
            <a:t>Follow up </a:t>
          </a:r>
          <a:r>
            <a:rPr lang="en-US" altLang="zh-CN" sz="1600">
              <a:latin typeface="+mn-lt"/>
            </a:rPr>
            <a:t>what you learnt and c</a:t>
          </a:r>
          <a:r>
            <a:rPr lang="en-GB" sz="1600">
              <a:latin typeface="+mn-lt"/>
            </a:rPr>
            <a:t>heck clarity and add comments to notes.</a:t>
          </a:r>
        </a:p>
      </dgm:t>
    </dgm:pt>
    <dgm:pt modelId="{20F1602C-C941-456D-9B5C-FF0E9D81E622}" type="parTrans" cxnId="{4601AAA1-8193-4F58-8638-F1C2FF8EB11D}">
      <dgm:prSet/>
      <dgm:spPr/>
      <dgm:t>
        <a:bodyPr/>
        <a:lstStyle/>
        <a:p>
          <a:endParaRPr lang="en-GB" sz="1600"/>
        </a:p>
      </dgm:t>
    </dgm:pt>
    <dgm:pt modelId="{AFD421D4-7479-4A1D-B033-B4C5385A7FA3}" type="sibTrans" cxnId="{4601AAA1-8193-4F58-8638-F1C2FF8EB11D}">
      <dgm:prSet/>
      <dgm:spPr/>
      <dgm:t>
        <a:bodyPr/>
        <a:lstStyle/>
        <a:p>
          <a:endParaRPr lang="en-GB" sz="1600"/>
        </a:p>
      </dgm:t>
    </dgm:pt>
    <dgm:pt modelId="{72F394E0-24D2-47EF-BE70-5C08641A540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Consul</a:t>
          </a:r>
          <a:r>
            <a:rPr lang="en-US" altLang="zh-CN" sz="1600">
              <a:latin typeface="+mn-lt"/>
            </a:rPr>
            <a:t>t</a:t>
          </a:r>
          <a:r>
            <a:rPr lang="en-US" sz="1600">
              <a:latin typeface="+mn-lt"/>
            </a:rPr>
            <a:t> [DETAIL, e.g., course overview on Learn].</a:t>
          </a:r>
          <a:endParaRPr lang="en-GB" sz="1600">
            <a:latin typeface="+mn-lt"/>
          </a:endParaRPr>
        </a:p>
      </dgm:t>
    </dgm:pt>
    <dgm:pt modelId="{9B996E7D-C213-44B3-87E8-0C564703C39A}" type="parTrans" cxnId="{A18E2BBD-ADA0-49FF-B052-BF0207EBD09C}">
      <dgm:prSet/>
      <dgm:spPr/>
      <dgm:t>
        <a:bodyPr/>
        <a:lstStyle/>
        <a:p>
          <a:endParaRPr lang="en-GB" sz="1600"/>
        </a:p>
      </dgm:t>
    </dgm:pt>
    <dgm:pt modelId="{8F06EE8C-F6EE-402C-8035-AC8CC77FA1EF}" type="sibTrans" cxnId="{A18E2BBD-ADA0-49FF-B052-BF0207EBD09C}">
      <dgm:prSet/>
      <dgm:spPr/>
      <dgm:t>
        <a:bodyPr/>
        <a:lstStyle/>
        <a:p>
          <a:endParaRPr lang="en-GB" sz="1600"/>
        </a:p>
      </dgm:t>
    </dgm:pt>
    <dgm:pt modelId="{538AB092-BAB6-4DF6-9EAC-7274F287AA2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Get your lecture slides.</a:t>
          </a:r>
          <a:endParaRPr lang="en-GB" sz="1600">
            <a:latin typeface="+mn-lt"/>
          </a:endParaRPr>
        </a:p>
      </dgm:t>
    </dgm:pt>
    <dgm:pt modelId="{7153D4B0-FF70-4E43-AA90-09B4E0DC93D7}" type="parTrans" cxnId="{91A66FD9-6D2A-4BE0-8021-F668801E6229}">
      <dgm:prSet/>
      <dgm:spPr/>
      <dgm:t>
        <a:bodyPr/>
        <a:lstStyle/>
        <a:p>
          <a:endParaRPr lang="en-GB" sz="1600"/>
        </a:p>
      </dgm:t>
    </dgm:pt>
    <dgm:pt modelId="{7B78B7F5-D514-474C-BC37-FF0DDBBF9AE8}" type="sibTrans" cxnId="{91A66FD9-6D2A-4BE0-8021-F668801E6229}">
      <dgm:prSet/>
      <dgm:spPr/>
      <dgm:t>
        <a:bodyPr/>
        <a:lstStyle/>
        <a:p>
          <a:endParaRPr lang="en-GB" sz="1600"/>
        </a:p>
      </dgm:t>
    </dgm:pt>
    <dgm:pt modelId="{4975E34D-1652-43D9-B7A3-84B4E3D58B1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latin typeface="+mn-lt"/>
            </a:rPr>
            <a:t>Ask questions.</a:t>
          </a:r>
          <a:endParaRPr lang="en-GB" sz="1600">
            <a:latin typeface="+mn-lt"/>
          </a:endParaRPr>
        </a:p>
      </dgm:t>
    </dgm:pt>
    <dgm:pt modelId="{BEC6804A-11C5-45FD-97B9-82A67AA1C673}" type="parTrans" cxnId="{173C51C6-F911-47AB-B14C-E990F4B681D5}">
      <dgm:prSet/>
      <dgm:spPr/>
      <dgm:t>
        <a:bodyPr/>
        <a:lstStyle/>
        <a:p>
          <a:endParaRPr lang="en-GB" sz="1600"/>
        </a:p>
      </dgm:t>
    </dgm:pt>
    <dgm:pt modelId="{BCCFD11F-F3D4-4554-B70B-2A4A0ACE37B1}" type="sibTrans" cxnId="{173C51C6-F911-47AB-B14C-E990F4B681D5}">
      <dgm:prSet/>
      <dgm:spPr/>
      <dgm:t>
        <a:bodyPr/>
        <a:lstStyle/>
        <a:p>
          <a:endParaRPr lang="en-GB" sz="1600"/>
        </a:p>
      </dgm:t>
    </dgm:pt>
    <dgm:pt modelId="{45904578-B19A-426F-A813-DB42A9DE60FC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>
              <a:latin typeface="+mn-lt"/>
            </a:rPr>
            <a:t>Review lecture recordings to fill any gap and complete readings.</a:t>
          </a:r>
        </a:p>
      </dgm:t>
    </dgm:pt>
    <dgm:pt modelId="{A842E392-F393-4850-93E0-B88F408DB635}" type="parTrans" cxnId="{A994FC5F-0297-4A02-B952-A60E23E6A297}">
      <dgm:prSet/>
      <dgm:spPr/>
      <dgm:t>
        <a:bodyPr/>
        <a:lstStyle/>
        <a:p>
          <a:endParaRPr lang="en-GB" sz="1600"/>
        </a:p>
      </dgm:t>
    </dgm:pt>
    <dgm:pt modelId="{A6780EEB-D669-47BF-8F8F-596321D03417}" type="sibTrans" cxnId="{A994FC5F-0297-4A02-B952-A60E23E6A297}">
      <dgm:prSet/>
      <dgm:spPr/>
      <dgm:t>
        <a:bodyPr/>
        <a:lstStyle/>
        <a:p>
          <a:endParaRPr lang="en-GB" sz="1600"/>
        </a:p>
      </dgm:t>
    </dgm:pt>
    <dgm:pt modelId="{C3E02674-E709-46CF-9F92-4243BBA76B0A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>
              <a:latin typeface="+mn-lt"/>
            </a:rPr>
            <a:t>Ask questions.</a:t>
          </a:r>
        </a:p>
      </dgm:t>
    </dgm:pt>
    <dgm:pt modelId="{E92B8219-D4C0-434A-B0CB-96A6B2DB67EB}" type="parTrans" cxnId="{A23184BD-57BD-4071-A859-AF640904F6BD}">
      <dgm:prSet/>
      <dgm:spPr/>
      <dgm:t>
        <a:bodyPr/>
        <a:lstStyle/>
        <a:p>
          <a:endParaRPr lang="en-GB" sz="1600"/>
        </a:p>
      </dgm:t>
    </dgm:pt>
    <dgm:pt modelId="{27BC6FA1-30D3-4E01-818E-57A2480753A6}" type="sibTrans" cxnId="{A23184BD-57BD-4071-A859-AF640904F6BD}">
      <dgm:prSet/>
      <dgm:spPr/>
      <dgm:t>
        <a:bodyPr/>
        <a:lstStyle/>
        <a:p>
          <a:endParaRPr lang="en-GB" sz="1600"/>
        </a:p>
      </dgm:t>
    </dgm:pt>
    <dgm:pt modelId="{B50A239B-57D4-9E46-BF0D-61907EEEB232}" type="pres">
      <dgm:prSet presAssocID="{FEF421F1-4990-4E88-A2EE-B4F2CE132524}" presName="linear" presStyleCnt="0">
        <dgm:presLayoutVars>
          <dgm:dir/>
          <dgm:animLvl val="lvl"/>
          <dgm:resizeHandles val="exact"/>
        </dgm:presLayoutVars>
      </dgm:prSet>
      <dgm:spPr/>
    </dgm:pt>
    <dgm:pt modelId="{6147B590-AE16-F045-AF7F-E086F293B867}" type="pres">
      <dgm:prSet presAssocID="{995B921F-7B1A-46C5-A834-BA56A5BC1B16}" presName="parentLin" presStyleCnt="0"/>
      <dgm:spPr/>
    </dgm:pt>
    <dgm:pt modelId="{081F52A6-F492-1D4D-B7C7-1E827F62879C}" type="pres">
      <dgm:prSet presAssocID="{995B921F-7B1A-46C5-A834-BA56A5BC1B16}" presName="parentLeftMargin" presStyleLbl="node1" presStyleIdx="0" presStyleCnt="3"/>
      <dgm:spPr/>
    </dgm:pt>
    <dgm:pt modelId="{169113A7-3924-7546-A88E-72F3B5C69CF0}" type="pres">
      <dgm:prSet presAssocID="{995B921F-7B1A-46C5-A834-BA56A5BC1B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DD72-4C22-D540-8890-0D55AB10237A}" type="pres">
      <dgm:prSet presAssocID="{995B921F-7B1A-46C5-A834-BA56A5BC1B16}" presName="negativeSpace" presStyleCnt="0"/>
      <dgm:spPr/>
    </dgm:pt>
    <dgm:pt modelId="{3D0BBB3D-0EF4-0E43-9FF7-6910DC7B82C5}" type="pres">
      <dgm:prSet presAssocID="{995B921F-7B1A-46C5-A834-BA56A5BC1B16}" presName="childText" presStyleLbl="conFgAcc1" presStyleIdx="0" presStyleCnt="3">
        <dgm:presLayoutVars>
          <dgm:bulletEnabled val="1"/>
        </dgm:presLayoutVars>
      </dgm:prSet>
      <dgm:spPr/>
    </dgm:pt>
    <dgm:pt modelId="{DDA7584C-A9A5-3D40-BD98-CF1804564576}" type="pres">
      <dgm:prSet presAssocID="{68B33A2C-6174-4D8A-BC8D-F9564E8C0D92}" presName="spaceBetweenRectangles" presStyleCnt="0"/>
      <dgm:spPr/>
    </dgm:pt>
    <dgm:pt modelId="{10FCCC0F-143B-2547-A6C0-0882F325B899}" type="pres">
      <dgm:prSet presAssocID="{7DE41932-713B-4F02-971D-B18AF28EE933}" presName="parentLin" presStyleCnt="0"/>
      <dgm:spPr/>
    </dgm:pt>
    <dgm:pt modelId="{FB8CCEA6-3452-CF4D-B09A-95254DF87025}" type="pres">
      <dgm:prSet presAssocID="{7DE41932-713B-4F02-971D-B18AF28EE933}" presName="parentLeftMargin" presStyleLbl="node1" presStyleIdx="0" presStyleCnt="3"/>
      <dgm:spPr/>
    </dgm:pt>
    <dgm:pt modelId="{088282F3-93A6-7D45-B325-3FFB7C1AF39F}" type="pres">
      <dgm:prSet presAssocID="{7DE41932-713B-4F02-971D-B18AF28EE9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D8215F-6EA1-6240-BFE6-63C474E239F2}" type="pres">
      <dgm:prSet presAssocID="{7DE41932-713B-4F02-971D-B18AF28EE933}" presName="negativeSpace" presStyleCnt="0"/>
      <dgm:spPr/>
    </dgm:pt>
    <dgm:pt modelId="{C1155D97-7C6A-C442-8465-7D746712DE5B}" type="pres">
      <dgm:prSet presAssocID="{7DE41932-713B-4F02-971D-B18AF28EE933}" presName="childText" presStyleLbl="conFgAcc1" presStyleIdx="1" presStyleCnt="3">
        <dgm:presLayoutVars>
          <dgm:bulletEnabled val="1"/>
        </dgm:presLayoutVars>
      </dgm:prSet>
      <dgm:spPr/>
    </dgm:pt>
    <dgm:pt modelId="{ADECC1EF-C49D-7344-B610-7044733BDCB5}" type="pres">
      <dgm:prSet presAssocID="{1DEE3CB5-7493-4ADF-8DDE-447985B5E1E8}" presName="spaceBetweenRectangles" presStyleCnt="0"/>
      <dgm:spPr/>
    </dgm:pt>
    <dgm:pt modelId="{9510CB3B-436D-8148-8CEA-485BC80568C8}" type="pres">
      <dgm:prSet presAssocID="{B5689D9B-E200-4D7B-9EE2-4CDAC05F7784}" presName="parentLin" presStyleCnt="0"/>
      <dgm:spPr/>
    </dgm:pt>
    <dgm:pt modelId="{257FC0EE-1677-2649-8CA7-37F17FAFCB42}" type="pres">
      <dgm:prSet presAssocID="{B5689D9B-E200-4D7B-9EE2-4CDAC05F7784}" presName="parentLeftMargin" presStyleLbl="node1" presStyleIdx="1" presStyleCnt="3"/>
      <dgm:spPr/>
    </dgm:pt>
    <dgm:pt modelId="{B7193264-5BDF-BD49-B217-934D2665C3DF}" type="pres">
      <dgm:prSet presAssocID="{B5689D9B-E200-4D7B-9EE2-4CDAC05F77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6A1A9A-878C-4746-83C3-1273868470E5}" type="pres">
      <dgm:prSet presAssocID="{B5689D9B-E200-4D7B-9EE2-4CDAC05F7784}" presName="negativeSpace" presStyleCnt="0"/>
      <dgm:spPr/>
    </dgm:pt>
    <dgm:pt modelId="{B3110C75-836C-6A41-88D5-057E6F7258B4}" type="pres">
      <dgm:prSet presAssocID="{B5689D9B-E200-4D7B-9EE2-4CDAC05F77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C1A6E18-6C2F-4CBF-9F43-65D4C6B28A77}" srcId="{7DE41932-713B-4F02-971D-B18AF28EE933}" destId="{F848965A-23C7-43C5-8D0C-01795169DEDB}" srcOrd="0" destOrd="0" parTransId="{D9D02B4C-1EAA-470F-92BD-33E044C3F12A}" sibTransId="{08668A75-6334-4034-8F1A-E461665465B2}"/>
    <dgm:cxn modelId="{ADD64A34-F59B-4C49-A964-BB05CA04491C}" srcId="{7DE41932-713B-4F02-971D-B18AF28EE933}" destId="{B6FB3F31-EC5A-481D-BF6B-10A0828E26C8}" srcOrd="1" destOrd="0" parTransId="{0D6B6222-9551-4A08-B684-72C6B5DD8A32}" sibTransId="{5405A6D5-563E-48B7-8A65-1E8148A50616}"/>
    <dgm:cxn modelId="{C4DFE434-3DFB-B941-B2B2-C46A38DAFA2C}" type="presOf" srcId="{C3E02674-E709-46CF-9F92-4243BBA76B0A}" destId="{B3110C75-836C-6A41-88D5-057E6F7258B4}" srcOrd="0" destOrd="2" presId="urn:microsoft.com/office/officeart/2005/8/layout/list1"/>
    <dgm:cxn modelId="{A994FC5F-0297-4A02-B952-A60E23E6A297}" srcId="{B5689D9B-E200-4D7B-9EE2-4CDAC05F7784}" destId="{45904578-B19A-426F-A813-DB42A9DE60FC}" srcOrd="1" destOrd="0" parTransId="{A842E392-F393-4850-93E0-B88F408DB635}" sibTransId="{A6780EEB-D669-47BF-8F8F-596321D03417}"/>
    <dgm:cxn modelId="{9F80AD60-A585-2549-AD70-99C10F1F59A8}" type="presOf" srcId="{B5689D9B-E200-4D7B-9EE2-4CDAC05F7784}" destId="{B7193264-5BDF-BD49-B217-934D2665C3DF}" srcOrd="1" destOrd="0" presId="urn:microsoft.com/office/officeart/2005/8/layout/list1"/>
    <dgm:cxn modelId="{00226071-96DE-464A-87A6-01ABFEFD983F}" type="presOf" srcId="{45904578-B19A-426F-A813-DB42A9DE60FC}" destId="{B3110C75-836C-6A41-88D5-057E6F7258B4}" srcOrd="0" destOrd="1" presId="urn:microsoft.com/office/officeart/2005/8/layout/list1"/>
    <dgm:cxn modelId="{18663372-0457-49FF-BA83-BD8E1103E1BE}" srcId="{FEF421F1-4990-4E88-A2EE-B4F2CE132524}" destId="{995B921F-7B1A-46C5-A834-BA56A5BC1B16}" srcOrd="0" destOrd="0" parTransId="{B6351EE1-5F6A-40CF-A2DE-6DB46416BF75}" sibTransId="{68B33A2C-6174-4D8A-BC8D-F9564E8C0D92}"/>
    <dgm:cxn modelId="{77961458-5A8A-3E43-9C45-FC1E6FB38010}" type="presOf" srcId="{F848965A-23C7-43C5-8D0C-01795169DEDB}" destId="{C1155D97-7C6A-C442-8465-7D746712DE5B}" srcOrd="0" destOrd="0" presId="urn:microsoft.com/office/officeart/2005/8/layout/list1"/>
    <dgm:cxn modelId="{F597CD7A-595C-458E-9732-CE3FB34A3E21}" srcId="{995B921F-7B1A-46C5-A834-BA56A5BC1B16}" destId="{FA5BEEAC-CDE1-46D6-89E1-AD1352A037F2}" srcOrd="0" destOrd="0" parTransId="{2BAA1DCB-8F2B-4211-ACED-746747DAF0BE}" sibTransId="{8E0488C2-E453-494D-AADA-252A70F89396}"/>
    <dgm:cxn modelId="{65883882-45BC-5C4E-BB75-F4E1582F6231}" type="presOf" srcId="{7DE41932-713B-4F02-971D-B18AF28EE933}" destId="{FB8CCEA6-3452-CF4D-B09A-95254DF87025}" srcOrd="0" destOrd="0" presId="urn:microsoft.com/office/officeart/2005/8/layout/list1"/>
    <dgm:cxn modelId="{F08E3F8D-660D-6B48-A701-5F73BCF84845}" type="presOf" srcId="{538AB092-BAB6-4DF6-9EAC-7274F287AA27}" destId="{3D0BBB3D-0EF4-0E43-9FF7-6910DC7B82C5}" srcOrd="0" destOrd="2" presId="urn:microsoft.com/office/officeart/2005/8/layout/list1"/>
    <dgm:cxn modelId="{32FEEE8D-A44A-4F4A-B381-AE089250C608}" type="presOf" srcId="{995B921F-7B1A-46C5-A834-BA56A5BC1B16}" destId="{081F52A6-F492-1D4D-B7C7-1E827F62879C}" srcOrd="0" destOrd="0" presId="urn:microsoft.com/office/officeart/2005/8/layout/list1"/>
    <dgm:cxn modelId="{C4EABA90-10FA-9A46-B476-953572E46FB6}" type="presOf" srcId="{995B921F-7B1A-46C5-A834-BA56A5BC1B16}" destId="{169113A7-3924-7546-A88E-72F3B5C69CF0}" srcOrd="1" destOrd="0" presId="urn:microsoft.com/office/officeart/2005/8/layout/list1"/>
    <dgm:cxn modelId="{24E3E69C-87ED-5D4C-809C-7C45ADCC0246}" type="presOf" srcId="{8B82DEF6-C5D3-4AD7-81CE-BE282484B014}" destId="{B3110C75-836C-6A41-88D5-057E6F7258B4}" srcOrd="0" destOrd="0" presId="urn:microsoft.com/office/officeart/2005/8/layout/list1"/>
    <dgm:cxn modelId="{4601AAA1-8193-4F58-8638-F1C2FF8EB11D}" srcId="{B5689D9B-E200-4D7B-9EE2-4CDAC05F7784}" destId="{8B82DEF6-C5D3-4AD7-81CE-BE282484B014}" srcOrd="0" destOrd="0" parTransId="{20F1602C-C941-456D-9B5C-FF0E9D81E622}" sibTransId="{AFD421D4-7479-4A1D-B033-B4C5385A7FA3}"/>
    <dgm:cxn modelId="{09BABBB0-7AE4-4118-B663-329261433DAE}" srcId="{FEF421F1-4990-4E88-A2EE-B4F2CE132524}" destId="{7DE41932-713B-4F02-971D-B18AF28EE933}" srcOrd="1" destOrd="0" parTransId="{9E52BED1-A546-44AF-8F28-4358F140E3CD}" sibTransId="{1DEE3CB5-7493-4ADF-8DDE-447985B5E1E8}"/>
    <dgm:cxn modelId="{612482B5-E5A0-1B4D-8BF2-2279C1009253}" type="presOf" srcId="{B6FB3F31-EC5A-481D-BF6B-10A0828E26C8}" destId="{C1155D97-7C6A-C442-8465-7D746712DE5B}" srcOrd="0" destOrd="1" presId="urn:microsoft.com/office/officeart/2005/8/layout/list1"/>
    <dgm:cxn modelId="{043C37B9-6FA0-4496-989C-88D3BA8849CE}" srcId="{FEF421F1-4990-4E88-A2EE-B4F2CE132524}" destId="{B5689D9B-E200-4D7B-9EE2-4CDAC05F7784}" srcOrd="2" destOrd="0" parTransId="{CBC75411-8694-4893-B429-01BA3EDB04B7}" sibTransId="{EFDCC81F-589C-44AB-B5A0-409BDC6D93A1}"/>
    <dgm:cxn modelId="{A18E2BBD-ADA0-49FF-B052-BF0207EBD09C}" srcId="{995B921F-7B1A-46C5-A834-BA56A5BC1B16}" destId="{72F394E0-24D2-47EF-BE70-5C08641A5400}" srcOrd="1" destOrd="0" parTransId="{9B996E7D-C213-44B3-87E8-0C564703C39A}" sibTransId="{8F06EE8C-F6EE-402C-8035-AC8CC77FA1EF}"/>
    <dgm:cxn modelId="{A23184BD-57BD-4071-A859-AF640904F6BD}" srcId="{B5689D9B-E200-4D7B-9EE2-4CDAC05F7784}" destId="{C3E02674-E709-46CF-9F92-4243BBA76B0A}" srcOrd="2" destOrd="0" parTransId="{E92B8219-D4C0-434A-B0CB-96A6B2DB67EB}" sibTransId="{27BC6FA1-30D3-4E01-818E-57A2480753A6}"/>
    <dgm:cxn modelId="{173C51C6-F911-47AB-B14C-E990F4B681D5}" srcId="{7DE41932-713B-4F02-971D-B18AF28EE933}" destId="{4975E34D-1652-43D9-B7A3-84B4E3D58B14}" srcOrd="2" destOrd="0" parTransId="{BEC6804A-11C5-45FD-97B9-82A67AA1C673}" sibTransId="{BCCFD11F-F3D4-4554-B70B-2A4A0ACE37B1}"/>
    <dgm:cxn modelId="{A02AC3D3-C044-9048-A60A-1134EB8C9109}" type="presOf" srcId="{7DE41932-713B-4F02-971D-B18AF28EE933}" destId="{088282F3-93A6-7D45-B325-3FFB7C1AF39F}" srcOrd="1" destOrd="0" presId="urn:microsoft.com/office/officeart/2005/8/layout/list1"/>
    <dgm:cxn modelId="{8359DBD7-03C9-3A40-BA43-0BF4DFFFABDC}" type="presOf" srcId="{72F394E0-24D2-47EF-BE70-5C08641A5400}" destId="{3D0BBB3D-0EF4-0E43-9FF7-6910DC7B82C5}" srcOrd="0" destOrd="1" presId="urn:microsoft.com/office/officeart/2005/8/layout/list1"/>
    <dgm:cxn modelId="{91A66FD9-6D2A-4BE0-8021-F668801E6229}" srcId="{995B921F-7B1A-46C5-A834-BA56A5BC1B16}" destId="{538AB092-BAB6-4DF6-9EAC-7274F287AA27}" srcOrd="2" destOrd="0" parTransId="{7153D4B0-FF70-4E43-AA90-09B4E0DC93D7}" sibTransId="{7B78B7F5-D514-474C-BC37-FF0DDBBF9AE8}"/>
    <dgm:cxn modelId="{16A095E1-158B-CB4C-9BC7-746013128A09}" type="presOf" srcId="{FA5BEEAC-CDE1-46D6-89E1-AD1352A037F2}" destId="{3D0BBB3D-0EF4-0E43-9FF7-6910DC7B82C5}" srcOrd="0" destOrd="0" presId="urn:microsoft.com/office/officeart/2005/8/layout/list1"/>
    <dgm:cxn modelId="{A9F7D7EF-4450-1742-8CB6-FF8BED4C9938}" type="presOf" srcId="{FEF421F1-4990-4E88-A2EE-B4F2CE132524}" destId="{B50A239B-57D4-9E46-BF0D-61907EEEB232}" srcOrd="0" destOrd="0" presId="urn:microsoft.com/office/officeart/2005/8/layout/list1"/>
    <dgm:cxn modelId="{CF7E02F0-D615-8346-8E43-E9F4FDD70C7C}" type="presOf" srcId="{4975E34D-1652-43D9-B7A3-84B4E3D58B14}" destId="{C1155D97-7C6A-C442-8465-7D746712DE5B}" srcOrd="0" destOrd="2" presId="urn:microsoft.com/office/officeart/2005/8/layout/list1"/>
    <dgm:cxn modelId="{C71CBEFD-AC26-824D-859C-CD20D9D449B0}" type="presOf" srcId="{B5689D9B-E200-4D7B-9EE2-4CDAC05F7784}" destId="{257FC0EE-1677-2649-8CA7-37F17FAFCB42}" srcOrd="0" destOrd="0" presId="urn:microsoft.com/office/officeart/2005/8/layout/list1"/>
    <dgm:cxn modelId="{5FB96850-AA50-604D-9B4A-FA6108088C84}" type="presParOf" srcId="{B50A239B-57D4-9E46-BF0D-61907EEEB232}" destId="{6147B590-AE16-F045-AF7F-E086F293B867}" srcOrd="0" destOrd="0" presId="urn:microsoft.com/office/officeart/2005/8/layout/list1"/>
    <dgm:cxn modelId="{28993C3C-4C16-1946-BA22-F702834C50D5}" type="presParOf" srcId="{6147B590-AE16-F045-AF7F-E086F293B867}" destId="{081F52A6-F492-1D4D-B7C7-1E827F62879C}" srcOrd="0" destOrd="0" presId="urn:microsoft.com/office/officeart/2005/8/layout/list1"/>
    <dgm:cxn modelId="{67237C47-86E4-384A-B455-0F66DAAF28A3}" type="presParOf" srcId="{6147B590-AE16-F045-AF7F-E086F293B867}" destId="{169113A7-3924-7546-A88E-72F3B5C69CF0}" srcOrd="1" destOrd="0" presId="urn:microsoft.com/office/officeart/2005/8/layout/list1"/>
    <dgm:cxn modelId="{C34ECFAE-0D0F-D847-ADCC-D097E018876B}" type="presParOf" srcId="{B50A239B-57D4-9E46-BF0D-61907EEEB232}" destId="{025EDD72-4C22-D540-8890-0D55AB10237A}" srcOrd="1" destOrd="0" presId="urn:microsoft.com/office/officeart/2005/8/layout/list1"/>
    <dgm:cxn modelId="{3A7D636F-A255-6B4A-B63C-A799D9C81A29}" type="presParOf" srcId="{B50A239B-57D4-9E46-BF0D-61907EEEB232}" destId="{3D0BBB3D-0EF4-0E43-9FF7-6910DC7B82C5}" srcOrd="2" destOrd="0" presId="urn:microsoft.com/office/officeart/2005/8/layout/list1"/>
    <dgm:cxn modelId="{6AF9564B-CAFF-1845-AEF2-2F0AF93483D6}" type="presParOf" srcId="{B50A239B-57D4-9E46-BF0D-61907EEEB232}" destId="{DDA7584C-A9A5-3D40-BD98-CF1804564576}" srcOrd="3" destOrd="0" presId="urn:microsoft.com/office/officeart/2005/8/layout/list1"/>
    <dgm:cxn modelId="{F387A4C2-7482-224A-B1DA-787279DED06C}" type="presParOf" srcId="{B50A239B-57D4-9E46-BF0D-61907EEEB232}" destId="{10FCCC0F-143B-2547-A6C0-0882F325B899}" srcOrd="4" destOrd="0" presId="urn:microsoft.com/office/officeart/2005/8/layout/list1"/>
    <dgm:cxn modelId="{3D176307-61D9-3448-B7A7-05F4DDDC968A}" type="presParOf" srcId="{10FCCC0F-143B-2547-A6C0-0882F325B899}" destId="{FB8CCEA6-3452-CF4D-B09A-95254DF87025}" srcOrd="0" destOrd="0" presId="urn:microsoft.com/office/officeart/2005/8/layout/list1"/>
    <dgm:cxn modelId="{934F1E94-40A4-4743-AEC4-BA6AEBEF1558}" type="presParOf" srcId="{10FCCC0F-143B-2547-A6C0-0882F325B899}" destId="{088282F3-93A6-7D45-B325-3FFB7C1AF39F}" srcOrd="1" destOrd="0" presId="urn:microsoft.com/office/officeart/2005/8/layout/list1"/>
    <dgm:cxn modelId="{F9548C8F-8F31-194E-8F3E-240AA54B76AC}" type="presParOf" srcId="{B50A239B-57D4-9E46-BF0D-61907EEEB232}" destId="{8AD8215F-6EA1-6240-BFE6-63C474E239F2}" srcOrd="5" destOrd="0" presId="urn:microsoft.com/office/officeart/2005/8/layout/list1"/>
    <dgm:cxn modelId="{B98F5923-5903-4F48-B33E-D69B44040D12}" type="presParOf" srcId="{B50A239B-57D4-9E46-BF0D-61907EEEB232}" destId="{C1155D97-7C6A-C442-8465-7D746712DE5B}" srcOrd="6" destOrd="0" presId="urn:microsoft.com/office/officeart/2005/8/layout/list1"/>
    <dgm:cxn modelId="{83A256BD-CBFC-7147-ADDA-5028E38F5AEE}" type="presParOf" srcId="{B50A239B-57D4-9E46-BF0D-61907EEEB232}" destId="{ADECC1EF-C49D-7344-B610-7044733BDCB5}" srcOrd="7" destOrd="0" presId="urn:microsoft.com/office/officeart/2005/8/layout/list1"/>
    <dgm:cxn modelId="{A270E3EE-F8B7-2C4C-B65C-52B48906149C}" type="presParOf" srcId="{B50A239B-57D4-9E46-BF0D-61907EEEB232}" destId="{9510CB3B-436D-8148-8CEA-485BC80568C8}" srcOrd="8" destOrd="0" presId="urn:microsoft.com/office/officeart/2005/8/layout/list1"/>
    <dgm:cxn modelId="{5F81DA26-8171-D543-A950-40F9985BE886}" type="presParOf" srcId="{9510CB3B-436D-8148-8CEA-485BC80568C8}" destId="{257FC0EE-1677-2649-8CA7-37F17FAFCB42}" srcOrd="0" destOrd="0" presId="urn:microsoft.com/office/officeart/2005/8/layout/list1"/>
    <dgm:cxn modelId="{88D21B9F-EBE7-5B47-B207-C0114FD8E7BA}" type="presParOf" srcId="{9510CB3B-436D-8148-8CEA-485BC80568C8}" destId="{B7193264-5BDF-BD49-B217-934D2665C3DF}" srcOrd="1" destOrd="0" presId="urn:microsoft.com/office/officeart/2005/8/layout/list1"/>
    <dgm:cxn modelId="{64CB8FD4-E2DB-594C-84B1-832DE15FE0C5}" type="presParOf" srcId="{B50A239B-57D4-9E46-BF0D-61907EEEB232}" destId="{D56A1A9A-878C-4746-83C3-1273868470E5}" srcOrd="9" destOrd="0" presId="urn:microsoft.com/office/officeart/2005/8/layout/list1"/>
    <dgm:cxn modelId="{D959C561-708D-1F4B-80A2-5E83AD689539}" type="presParOf" srcId="{B50A239B-57D4-9E46-BF0D-61907EEEB232}" destId="{B3110C75-836C-6A41-88D5-057E6F7258B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421F1-4990-4E88-A2EE-B4F2CE132524}" type="doc">
      <dgm:prSet loTypeId="urn:microsoft.com/office/officeart/2005/8/layout/list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95B921F-7B1A-46C5-A834-BA56A5BC1B16}">
      <dgm:prSet phldrT="[Text]" custT="1"/>
      <dgm:spPr/>
      <dgm:t>
        <a:bodyPr/>
        <a:lstStyle/>
        <a:p>
          <a:r>
            <a:rPr lang="en-GB" sz="1600" b="1"/>
            <a:t>BEFORE: Prepare</a:t>
          </a:r>
        </a:p>
      </dgm:t>
    </dgm:pt>
    <dgm:pt modelId="{B6351EE1-5F6A-40CF-A2DE-6DB46416BF75}" type="parTrans" cxnId="{18663372-0457-49FF-BA83-BD8E1103E1BE}">
      <dgm:prSet/>
      <dgm:spPr/>
      <dgm:t>
        <a:bodyPr/>
        <a:lstStyle/>
        <a:p>
          <a:endParaRPr lang="en-GB" sz="1600"/>
        </a:p>
      </dgm:t>
    </dgm:pt>
    <dgm:pt modelId="{68B33A2C-6174-4D8A-BC8D-F9564E8C0D92}" type="sibTrans" cxnId="{18663372-0457-49FF-BA83-BD8E1103E1BE}">
      <dgm:prSet/>
      <dgm:spPr/>
      <dgm:t>
        <a:bodyPr/>
        <a:lstStyle/>
        <a:p>
          <a:endParaRPr lang="en-GB" sz="1600"/>
        </a:p>
      </dgm:t>
    </dgm:pt>
    <dgm:pt modelId="{FA5BEEAC-CDE1-46D6-89E1-AD1352A037F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Source and read the lab/tutorial materials. </a:t>
          </a:r>
        </a:p>
      </dgm:t>
    </dgm:pt>
    <dgm:pt modelId="{2BAA1DCB-8F2B-4211-ACED-746747DAF0BE}" type="parTrans" cxnId="{F597CD7A-595C-458E-9732-CE3FB34A3E21}">
      <dgm:prSet/>
      <dgm:spPr/>
      <dgm:t>
        <a:bodyPr/>
        <a:lstStyle/>
        <a:p>
          <a:endParaRPr lang="en-GB" sz="1600"/>
        </a:p>
      </dgm:t>
    </dgm:pt>
    <dgm:pt modelId="{8E0488C2-E453-494D-AADA-252A70F89396}" type="sibTrans" cxnId="{F597CD7A-595C-458E-9732-CE3FB34A3E21}">
      <dgm:prSet/>
      <dgm:spPr/>
      <dgm:t>
        <a:bodyPr/>
        <a:lstStyle/>
        <a:p>
          <a:endParaRPr lang="en-GB" sz="1600"/>
        </a:p>
      </dgm:t>
    </dgm:pt>
    <dgm:pt modelId="{7DE41932-713B-4F02-971D-B18AF28EE933}">
      <dgm:prSet phldrT="[Text]" custT="1"/>
      <dgm:spPr/>
      <dgm:t>
        <a:bodyPr/>
        <a:lstStyle/>
        <a:p>
          <a:r>
            <a:rPr lang="en-GB" sz="1600" b="1"/>
            <a:t>DURING: Be </a:t>
          </a:r>
          <a:r>
            <a:rPr lang="en-GB" sz="1600" b="1">
              <a:latin typeface="Aptos Display" panose="02110004020202020204"/>
            </a:rPr>
            <a:t>Active</a:t>
          </a:r>
          <a:endParaRPr lang="en-GB" sz="1600" b="1"/>
        </a:p>
      </dgm:t>
    </dgm:pt>
    <dgm:pt modelId="{9E52BED1-A546-44AF-8F28-4358F140E3CD}" type="parTrans" cxnId="{09BABBB0-7AE4-4118-B663-329261433DAE}">
      <dgm:prSet/>
      <dgm:spPr/>
      <dgm:t>
        <a:bodyPr/>
        <a:lstStyle/>
        <a:p>
          <a:endParaRPr lang="en-GB" sz="1600"/>
        </a:p>
      </dgm:t>
    </dgm:pt>
    <dgm:pt modelId="{1DEE3CB5-7493-4ADF-8DDE-447985B5E1E8}" type="sibTrans" cxnId="{09BABBB0-7AE4-4118-B663-329261433DAE}">
      <dgm:prSet/>
      <dgm:spPr/>
      <dgm:t>
        <a:bodyPr/>
        <a:lstStyle/>
        <a:p>
          <a:endParaRPr lang="en-GB" sz="1600"/>
        </a:p>
      </dgm:t>
    </dgm:pt>
    <dgm:pt modelId="{F848965A-23C7-43C5-8D0C-01795169DED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Contribute to class and group discussions / problem solving</a:t>
          </a:r>
          <a:r>
            <a:rPr lang="en-GB" sz="1600">
              <a:latin typeface="+mj-lt"/>
              <a:ea typeface="+mj-lt"/>
              <a:cs typeface="+mj-lt"/>
            </a:rPr>
            <a:t>.</a:t>
          </a:r>
          <a:endParaRPr lang="en-GB" sz="1600"/>
        </a:p>
      </dgm:t>
    </dgm:pt>
    <dgm:pt modelId="{D9D02B4C-1EAA-470F-92BD-33E044C3F12A}" type="parTrans" cxnId="{DC1A6E18-6C2F-4CBF-9F43-65D4C6B28A77}">
      <dgm:prSet/>
      <dgm:spPr/>
      <dgm:t>
        <a:bodyPr/>
        <a:lstStyle/>
        <a:p>
          <a:endParaRPr lang="en-GB" sz="1600"/>
        </a:p>
      </dgm:t>
    </dgm:pt>
    <dgm:pt modelId="{08668A75-6334-4034-8F1A-E461665465B2}" type="sibTrans" cxnId="{DC1A6E18-6C2F-4CBF-9F43-65D4C6B28A77}">
      <dgm:prSet/>
      <dgm:spPr/>
      <dgm:t>
        <a:bodyPr/>
        <a:lstStyle/>
        <a:p>
          <a:endParaRPr lang="en-GB" sz="1600"/>
        </a:p>
      </dgm:t>
    </dgm:pt>
    <dgm:pt modelId="{B6FB3F31-EC5A-481D-BF6B-10A0828E26C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Listen and make notes to help you feel engaged.</a:t>
          </a:r>
          <a:endParaRPr lang="en-GB" sz="1600"/>
        </a:p>
      </dgm:t>
    </dgm:pt>
    <dgm:pt modelId="{0D6B6222-9551-4A08-B684-72C6B5DD8A32}" type="parTrans" cxnId="{ADD64A34-F59B-4C49-A964-BB05CA04491C}">
      <dgm:prSet/>
      <dgm:spPr/>
      <dgm:t>
        <a:bodyPr/>
        <a:lstStyle/>
        <a:p>
          <a:endParaRPr lang="en-GB" sz="1600"/>
        </a:p>
      </dgm:t>
    </dgm:pt>
    <dgm:pt modelId="{5405A6D5-563E-48B7-8A65-1E8148A50616}" type="sibTrans" cxnId="{ADD64A34-F59B-4C49-A964-BB05CA04491C}">
      <dgm:prSet/>
      <dgm:spPr/>
      <dgm:t>
        <a:bodyPr/>
        <a:lstStyle/>
        <a:p>
          <a:endParaRPr lang="en-GB" sz="1600"/>
        </a:p>
      </dgm:t>
    </dgm:pt>
    <dgm:pt modelId="{B5689D9B-E200-4D7B-9EE2-4CDAC05F7784}">
      <dgm:prSet phldrT="[Text]" custT="1"/>
      <dgm:spPr/>
      <dgm:t>
        <a:bodyPr/>
        <a:lstStyle/>
        <a:p>
          <a:r>
            <a:rPr lang="en-GB" sz="1600" b="1"/>
            <a:t>AFTER: Reflect &amp; </a:t>
          </a:r>
          <a:r>
            <a:rPr lang="en-GB" sz="1600" b="1">
              <a:latin typeface="Aptos Display" panose="02110004020202020204"/>
            </a:rPr>
            <a:t>Review</a:t>
          </a:r>
          <a:endParaRPr lang="en-GB" sz="1600" b="1"/>
        </a:p>
      </dgm:t>
    </dgm:pt>
    <dgm:pt modelId="{CBC75411-8694-4893-B429-01BA3EDB04B7}" type="parTrans" cxnId="{043C37B9-6FA0-4496-989C-88D3BA8849CE}">
      <dgm:prSet/>
      <dgm:spPr/>
      <dgm:t>
        <a:bodyPr/>
        <a:lstStyle/>
        <a:p>
          <a:endParaRPr lang="en-GB" sz="1600"/>
        </a:p>
      </dgm:t>
    </dgm:pt>
    <dgm:pt modelId="{EFDCC81F-589C-44AB-B5A0-409BDC6D93A1}" type="sibTrans" cxnId="{043C37B9-6FA0-4496-989C-88D3BA8849CE}">
      <dgm:prSet/>
      <dgm:spPr/>
      <dgm:t>
        <a:bodyPr/>
        <a:lstStyle/>
        <a:p>
          <a:endParaRPr lang="en-GB" sz="1600"/>
        </a:p>
      </dgm:t>
    </dgm:pt>
    <dgm:pt modelId="{8B82DEF6-C5D3-4AD7-81CE-BE282484B014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>
              <a:latin typeface="+mj-lt"/>
            </a:rPr>
            <a:t>Based on class discussions add to notes.</a:t>
          </a:r>
          <a:endParaRPr lang="en-GB" sz="1600"/>
        </a:p>
      </dgm:t>
    </dgm:pt>
    <dgm:pt modelId="{20F1602C-C941-456D-9B5C-FF0E9D81E622}" type="parTrans" cxnId="{4601AAA1-8193-4F58-8638-F1C2FF8EB11D}">
      <dgm:prSet/>
      <dgm:spPr/>
      <dgm:t>
        <a:bodyPr/>
        <a:lstStyle/>
        <a:p>
          <a:endParaRPr lang="en-GB" sz="1600"/>
        </a:p>
      </dgm:t>
    </dgm:pt>
    <dgm:pt modelId="{AFD421D4-7479-4A1D-B033-B4C5385A7FA3}" type="sibTrans" cxnId="{4601AAA1-8193-4F58-8638-F1C2FF8EB11D}">
      <dgm:prSet/>
      <dgm:spPr/>
      <dgm:t>
        <a:bodyPr/>
        <a:lstStyle/>
        <a:p>
          <a:endParaRPr lang="en-GB" sz="1600"/>
        </a:p>
      </dgm:t>
    </dgm:pt>
    <dgm:pt modelId="{72F394E0-24D2-47EF-BE70-5C08641A5400}">
      <dgm:prSet phldrT="[Text]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GB" sz="1600"/>
            <a:t>Answer any pre-assigned questions</a:t>
          </a:r>
          <a:r>
            <a:rPr lang="en-GB" sz="1600">
              <a:latin typeface="Aptos Display" panose="02110004020202020204"/>
            </a:rPr>
            <a:t>, and note</a:t>
          </a:r>
          <a:r>
            <a:rPr lang="en-GB" sz="1600"/>
            <a:t> down any  questions you have. </a:t>
          </a:r>
        </a:p>
      </dgm:t>
    </dgm:pt>
    <dgm:pt modelId="{9B996E7D-C213-44B3-87E8-0C564703C39A}" type="parTrans" cxnId="{A18E2BBD-ADA0-49FF-B052-BF0207EBD09C}">
      <dgm:prSet/>
      <dgm:spPr/>
      <dgm:t>
        <a:bodyPr/>
        <a:lstStyle/>
        <a:p>
          <a:endParaRPr lang="en-GB" sz="1600"/>
        </a:p>
      </dgm:t>
    </dgm:pt>
    <dgm:pt modelId="{8F06EE8C-F6EE-402C-8035-AC8CC77FA1EF}" type="sibTrans" cxnId="{A18E2BBD-ADA0-49FF-B052-BF0207EBD09C}">
      <dgm:prSet/>
      <dgm:spPr/>
      <dgm:t>
        <a:bodyPr/>
        <a:lstStyle/>
        <a:p>
          <a:endParaRPr lang="en-GB" sz="1600"/>
        </a:p>
      </dgm:t>
    </dgm:pt>
    <dgm:pt modelId="{4975E34D-1652-43D9-B7A3-84B4E3D58B1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Ask questions</a:t>
          </a:r>
          <a:r>
            <a:rPr lang="en-GB" sz="1600">
              <a:latin typeface="+mj-lt"/>
              <a:ea typeface="+mj-lt"/>
              <a:cs typeface="+mj-lt"/>
            </a:rPr>
            <a:t>.</a:t>
          </a:r>
          <a:endParaRPr lang="en-GB" sz="1600"/>
        </a:p>
      </dgm:t>
    </dgm:pt>
    <dgm:pt modelId="{BEC6804A-11C5-45FD-97B9-82A67AA1C673}" type="parTrans" cxnId="{173C51C6-F911-47AB-B14C-E990F4B681D5}">
      <dgm:prSet/>
      <dgm:spPr/>
      <dgm:t>
        <a:bodyPr/>
        <a:lstStyle/>
        <a:p>
          <a:endParaRPr lang="en-GB" sz="1600"/>
        </a:p>
      </dgm:t>
    </dgm:pt>
    <dgm:pt modelId="{BCCFD11F-F3D4-4554-B70B-2A4A0ACE37B1}" type="sibTrans" cxnId="{173C51C6-F911-47AB-B14C-E990F4B681D5}">
      <dgm:prSet/>
      <dgm:spPr/>
      <dgm:t>
        <a:bodyPr/>
        <a:lstStyle/>
        <a:p>
          <a:endParaRPr lang="en-GB" sz="1600"/>
        </a:p>
      </dgm:t>
    </dgm:pt>
    <dgm:pt modelId="{45904578-B19A-426F-A813-DB42A9DE60FC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/>
            <a:t>Think about how the content covered links to and is relevant to the wider content block.</a:t>
          </a:r>
        </a:p>
      </dgm:t>
    </dgm:pt>
    <dgm:pt modelId="{A842E392-F393-4850-93E0-B88F408DB635}" type="parTrans" cxnId="{A994FC5F-0297-4A02-B952-A60E23E6A297}">
      <dgm:prSet/>
      <dgm:spPr/>
      <dgm:t>
        <a:bodyPr/>
        <a:lstStyle/>
        <a:p>
          <a:endParaRPr lang="en-GB" sz="1600"/>
        </a:p>
      </dgm:t>
    </dgm:pt>
    <dgm:pt modelId="{A6780EEB-D669-47BF-8F8F-596321D03417}" type="sibTrans" cxnId="{A994FC5F-0297-4A02-B952-A60E23E6A297}">
      <dgm:prSet/>
      <dgm:spPr/>
      <dgm:t>
        <a:bodyPr/>
        <a:lstStyle/>
        <a:p>
          <a:endParaRPr lang="en-GB" sz="1600"/>
        </a:p>
      </dgm:t>
    </dgm:pt>
    <dgm:pt modelId="{C3E02674-E709-46CF-9F92-4243BBA76B0A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/>
            <a:t>Ask questions.</a:t>
          </a:r>
        </a:p>
      </dgm:t>
    </dgm:pt>
    <dgm:pt modelId="{E92B8219-D4C0-434A-B0CB-96A6B2DB67EB}" type="parTrans" cxnId="{A23184BD-57BD-4071-A859-AF640904F6BD}">
      <dgm:prSet/>
      <dgm:spPr/>
      <dgm:t>
        <a:bodyPr/>
        <a:lstStyle/>
        <a:p>
          <a:endParaRPr lang="en-GB" sz="1600"/>
        </a:p>
      </dgm:t>
    </dgm:pt>
    <dgm:pt modelId="{27BC6FA1-30D3-4E01-818E-57A2480753A6}" type="sibTrans" cxnId="{A23184BD-57BD-4071-A859-AF640904F6BD}">
      <dgm:prSet/>
      <dgm:spPr/>
      <dgm:t>
        <a:bodyPr/>
        <a:lstStyle/>
        <a:p>
          <a:endParaRPr lang="en-GB" sz="1600"/>
        </a:p>
      </dgm:t>
    </dgm:pt>
    <dgm:pt modelId="{8C449C6A-2DD9-8040-8E8A-7523C09E2490}" type="pres">
      <dgm:prSet presAssocID="{FEF421F1-4990-4E88-A2EE-B4F2CE132524}" presName="linear" presStyleCnt="0">
        <dgm:presLayoutVars>
          <dgm:dir/>
          <dgm:animLvl val="lvl"/>
          <dgm:resizeHandles val="exact"/>
        </dgm:presLayoutVars>
      </dgm:prSet>
      <dgm:spPr/>
    </dgm:pt>
    <dgm:pt modelId="{58988CDB-5549-A045-BCD1-97A5F370F971}" type="pres">
      <dgm:prSet presAssocID="{995B921F-7B1A-46C5-A834-BA56A5BC1B16}" presName="parentLin" presStyleCnt="0"/>
      <dgm:spPr/>
    </dgm:pt>
    <dgm:pt modelId="{6818C3E6-479D-384B-BC65-C3DE29470A75}" type="pres">
      <dgm:prSet presAssocID="{995B921F-7B1A-46C5-A834-BA56A5BC1B16}" presName="parentLeftMargin" presStyleLbl="node1" presStyleIdx="0" presStyleCnt="3"/>
      <dgm:spPr/>
    </dgm:pt>
    <dgm:pt modelId="{26EB5E85-4365-114D-AAFA-0DD64AEFE343}" type="pres">
      <dgm:prSet presAssocID="{995B921F-7B1A-46C5-A834-BA56A5BC1B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77E83A-A8AF-4747-8F97-652E89289444}" type="pres">
      <dgm:prSet presAssocID="{995B921F-7B1A-46C5-A834-BA56A5BC1B16}" presName="negativeSpace" presStyleCnt="0"/>
      <dgm:spPr/>
    </dgm:pt>
    <dgm:pt modelId="{64ECAEF4-EF0B-4847-85C9-90C08F68303D}" type="pres">
      <dgm:prSet presAssocID="{995B921F-7B1A-46C5-A834-BA56A5BC1B16}" presName="childText" presStyleLbl="conFgAcc1" presStyleIdx="0" presStyleCnt="3">
        <dgm:presLayoutVars>
          <dgm:bulletEnabled val="1"/>
        </dgm:presLayoutVars>
      </dgm:prSet>
      <dgm:spPr/>
    </dgm:pt>
    <dgm:pt modelId="{48F5B0FD-1695-CA45-83D7-B483662072AC}" type="pres">
      <dgm:prSet presAssocID="{68B33A2C-6174-4D8A-BC8D-F9564E8C0D92}" presName="spaceBetweenRectangles" presStyleCnt="0"/>
      <dgm:spPr/>
    </dgm:pt>
    <dgm:pt modelId="{A3F9DC13-EA55-F542-A569-A1ED123BD0AB}" type="pres">
      <dgm:prSet presAssocID="{7DE41932-713B-4F02-971D-B18AF28EE933}" presName="parentLin" presStyleCnt="0"/>
      <dgm:spPr/>
    </dgm:pt>
    <dgm:pt modelId="{C31A4216-D648-4149-BAB5-DBEC039D0473}" type="pres">
      <dgm:prSet presAssocID="{7DE41932-713B-4F02-971D-B18AF28EE933}" presName="parentLeftMargin" presStyleLbl="node1" presStyleIdx="0" presStyleCnt="3"/>
      <dgm:spPr/>
    </dgm:pt>
    <dgm:pt modelId="{24AC7014-A53B-914F-BD36-891F84C723B1}" type="pres">
      <dgm:prSet presAssocID="{7DE41932-713B-4F02-971D-B18AF28EE9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5885A1-EA85-E64D-B056-DDA8C1E7680C}" type="pres">
      <dgm:prSet presAssocID="{7DE41932-713B-4F02-971D-B18AF28EE933}" presName="negativeSpace" presStyleCnt="0"/>
      <dgm:spPr/>
    </dgm:pt>
    <dgm:pt modelId="{504C00E4-61C0-DB41-97CF-D6D705F62B00}" type="pres">
      <dgm:prSet presAssocID="{7DE41932-713B-4F02-971D-B18AF28EE933}" presName="childText" presStyleLbl="conFgAcc1" presStyleIdx="1" presStyleCnt="3">
        <dgm:presLayoutVars>
          <dgm:bulletEnabled val="1"/>
        </dgm:presLayoutVars>
      </dgm:prSet>
      <dgm:spPr/>
    </dgm:pt>
    <dgm:pt modelId="{D0835009-2F8E-EF49-989E-393D7D69B1FD}" type="pres">
      <dgm:prSet presAssocID="{1DEE3CB5-7493-4ADF-8DDE-447985B5E1E8}" presName="spaceBetweenRectangles" presStyleCnt="0"/>
      <dgm:spPr/>
    </dgm:pt>
    <dgm:pt modelId="{D2B18324-A385-AE40-ABCD-99DF375113AA}" type="pres">
      <dgm:prSet presAssocID="{B5689D9B-E200-4D7B-9EE2-4CDAC05F7784}" presName="parentLin" presStyleCnt="0"/>
      <dgm:spPr/>
    </dgm:pt>
    <dgm:pt modelId="{CDAFB1C4-759A-EE40-B32D-C3149F632DC0}" type="pres">
      <dgm:prSet presAssocID="{B5689D9B-E200-4D7B-9EE2-4CDAC05F7784}" presName="parentLeftMargin" presStyleLbl="node1" presStyleIdx="1" presStyleCnt="3"/>
      <dgm:spPr/>
    </dgm:pt>
    <dgm:pt modelId="{CF241BA1-7AC4-AC43-9F9D-B0C63343B763}" type="pres">
      <dgm:prSet presAssocID="{B5689D9B-E200-4D7B-9EE2-4CDAC05F77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8FE96E-1666-0649-A111-2086BABD5498}" type="pres">
      <dgm:prSet presAssocID="{B5689D9B-E200-4D7B-9EE2-4CDAC05F7784}" presName="negativeSpace" presStyleCnt="0"/>
      <dgm:spPr/>
    </dgm:pt>
    <dgm:pt modelId="{E1DC04D8-A963-2A46-B313-C7FD3138D557}" type="pres">
      <dgm:prSet presAssocID="{B5689D9B-E200-4D7B-9EE2-4CDAC05F77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58BB02-309D-ED4D-8D2F-19152E0CBFCA}" type="presOf" srcId="{7DE41932-713B-4F02-971D-B18AF28EE933}" destId="{24AC7014-A53B-914F-BD36-891F84C723B1}" srcOrd="1" destOrd="0" presId="urn:microsoft.com/office/officeart/2005/8/layout/list1"/>
    <dgm:cxn modelId="{10B62D0A-973E-8940-BCE2-250D203EC898}" type="presOf" srcId="{B5689D9B-E200-4D7B-9EE2-4CDAC05F7784}" destId="{CDAFB1C4-759A-EE40-B32D-C3149F632DC0}" srcOrd="0" destOrd="0" presId="urn:microsoft.com/office/officeart/2005/8/layout/list1"/>
    <dgm:cxn modelId="{DC1A6E18-6C2F-4CBF-9F43-65D4C6B28A77}" srcId="{7DE41932-713B-4F02-971D-B18AF28EE933}" destId="{F848965A-23C7-43C5-8D0C-01795169DEDB}" srcOrd="0" destOrd="0" parTransId="{D9D02B4C-1EAA-470F-92BD-33E044C3F12A}" sibTransId="{08668A75-6334-4034-8F1A-E461665465B2}"/>
    <dgm:cxn modelId="{AF9D751A-9E74-5F4A-B638-A720307C2A8D}" type="presOf" srcId="{995B921F-7B1A-46C5-A834-BA56A5BC1B16}" destId="{26EB5E85-4365-114D-AAFA-0DD64AEFE343}" srcOrd="1" destOrd="0" presId="urn:microsoft.com/office/officeart/2005/8/layout/list1"/>
    <dgm:cxn modelId="{ADD64A34-F59B-4C49-A964-BB05CA04491C}" srcId="{7DE41932-713B-4F02-971D-B18AF28EE933}" destId="{B6FB3F31-EC5A-481D-BF6B-10A0828E26C8}" srcOrd="1" destOrd="0" parTransId="{0D6B6222-9551-4A08-B684-72C6B5DD8A32}" sibTransId="{5405A6D5-563E-48B7-8A65-1E8148A50616}"/>
    <dgm:cxn modelId="{BD6AEA37-526F-D640-BDF3-20A4EDA04C6F}" type="presOf" srcId="{45904578-B19A-426F-A813-DB42A9DE60FC}" destId="{E1DC04D8-A963-2A46-B313-C7FD3138D557}" srcOrd="0" destOrd="1" presId="urn:microsoft.com/office/officeart/2005/8/layout/list1"/>
    <dgm:cxn modelId="{08F1263D-4627-AE40-BC63-9AC6F209BD9B}" type="presOf" srcId="{B5689D9B-E200-4D7B-9EE2-4CDAC05F7784}" destId="{CF241BA1-7AC4-AC43-9F9D-B0C63343B763}" srcOrd="1" destOrd="0" presId="urn:microsoft.com/office/officeart/2005/8/layout/list1"/>
    <dgm:cxn modelId="{5A6B065C-D184-634E-B682-E0709FE20958}" type="presOf" srcId="{4975E34D-1652-43D9-B7A3-84B4E3D58B14}" destId="{504C00E4-61C0-DB41-97CF-D6D705F62B00}" srcOrd="0" destOrd="2" presId="urn:microsoft.com/office/officeart/2005/8/layout/list1"/>
    <dgm:cxn modelId="{A994FC5F-0297-4A02-B952-A60E23E6A297}" srcId="{B5689D9B-E200-4D7B-9EE2-4CDAC05F7784}" destId="{45904578-B19A-426F-A813-DB42A9DE60FC}" srcOrd="1" destOrd="0" parTransId="{A842E392-F393-4850-93E0-B88F408DB635}" sibTransId="{A6780EEB-D669-47BF-8F8F-596321D03417}"/>
    <dgm:cxn modelId="{71C1A460-D5BA-A748-9701-E807AEE7AB15}" type="presOf" srcId="{B6FB3F31-EC5A-481D-BF6B-10A0828E26C8}" destId="{504C00E4-61C0-DB41-97CF-D6D705F62B00}" srcOrd="0" destOrd="1" presId="urn:microsoft.com/office/officeart/2005/8/layout/list1"/>
    <dgm:cxn modelId="{E7701663-A6E5-344D-9E57-D82794CE372D}" type="presOf" srcId="{72F394E0-24D2-47EF-BE70-5C08641A5400}" destId="{64ECAEF4-EF0B-4847-85C9-90C08F68303D}" srcOrd="0" destOrd="1" presId="urn:microsoft.com/office/officeart/2005/8/layout/list1"/>
    <dgm:cxn modelId="{F4F4D54B-14B2-9949-AF0E-6C4E802E9A3F}" type="presOf" srcId="{C3E02674-E709-46CF-9F92-4243BBA76B0A}" destId="{E1DC04D8-A963-2A46-B313-C7FD3138D557}" srcOrd="0" destOrd="2" presId="urn:microsoft.com/office/officeart/2005/8/layout/list1"/>
    <dgm:cxn modelId="{93368970-F3FC-514D-8307-A52D144B228E}" type="presOf" srcId="{FA5BEEAC-CDE1-46D6-89E1-AD1352A037F2}" destId="{64ECAEF4-EF0B-4847-85C9-90C08F68303D}" srcOrd="0" destOrd="0" presId="urn:microsoft.com/office/officeart/2005/8/layout/list1"/>
    <dgm:cxn modelId="{18663372-0457-49FF-BA83-BD8E1103E1BE}" srcId="{FEF421F1-4990-4E88-A2EE-B4F2CE132524}" destId="{995B921F-7B1A-46C5-A834-BA56A5BC1B16}" srcOrd="0" destOrd="0" parTransId="{B6351EE1-5F6A-40CF-A2DE-6DB46416BF75}" sibTransId="{68B33A2C-6174-4D8A-BC8D-F9564E8C0D92}"/>
    <dgm:cxn modelId="{F597CD7A-595C-458E-9732-CE3FB34A3E21}" srcId="{995B921F-7B1A-46C5-A834-BA56A5BC1B16}" destId="{FA5BEEAC-CDE1-46D6-89E1-AD1352A037F2}" srcOrd="0" destOrd="0" parTransId="{2BAA1DCB-8F2B-4211-ACED-746747DAF0BE}" sibTransId="{8E0488C2-E453-494D-AADA-252A70F89396}"/>
    <dgm:cxn modelId="{DF94057F-A495-B14D-8FC3-9849B11790DE}" type="presOf" srcId="{7DE41932-713B-4F02-971D-B18AF28EE933}" destId="{C31A4216-D648-4149-BAB5-DBEC039D0473}" srcOrd="0" destOrd="0" presId="urn:microsoft.com/office/officeart/2005/8/layout/list1"/>
    <dgm:cxn modelId="{A5630182-7F77-C549-B64B-92604AB783E9}" type="presOf" srcId="{995B921F-7B1A-46C5-A834-BA56A5BC1B16}" destId="{6818C3E6-479D-384B-BC65-C3DE29470A75}" srcOrd="0" destOrd="0" presId="urn:microsoft.com/office/officeart/2005/8/layout/list1"/>
    <dgm:cxn modelId="{4601AAA1-8193-4F58-8638-F1C2FF8EB11D}" srcId="{B5689D9B-E200-4D7B-9EE2-4CDAC05F7784}" destId="{8B82DEF6-C5D3-4AD7-81CE-BE282484B014}" srcOrd="0" destOrd="0" parTransId="{20F1602C-C941-456D-9B5C-FF0E9D81E622}" sibTransId="{AFD421D4-7479-4A1D-B033-B4C5385A7FA3}"/>
    <dgm:cxn modelId="{09BABBB0-7AE4-4118-B663-329261433DAE}" srcId="{FEF421F1-4990-4E88-A2EE-B4F2CE132524}" destId="{7DE41932-713B-4F02-971D-B18AF28EE933}" srcOrd="1" destOrd="0" parTransId="{9E52BED1-A546-44AF-8F28-4358F140E3CD}" sibTransId="{1DEE3CB5-7493-4ADF-8DDE-447985B5E1E8}"/>
    <dgm:cxn modelId="{043C37B9-6FA0-4496-989C-88D3BA8849CE}" srcId="{FEF421F1-4990-4E88-A2EE-B4F2CE132524}" destId="{B5689D9B-E200-4D7B-9EE2-4CDAC05F7784}" srcOrd="2" destOrd="0" parTransId="{CBC75411-8694-4893-B429-01BA3EDB04B7}" sibTransId="{EFDCC81F-589C-44AB-B5A0-409BDC6D93A1}"/>
    <dgm:cxn modelId="{A18E2BBD-ADA0-49FF-B052-BF0207EBD09C}" srcId="{995B921F-7B1A-46C5-A834-BA56A5BC1B16}" destId="{72F394E0-24D2-47EF-BE70-5C08641A5400}" srcOrd="1" destOrd="0" parTransId="{9B996E7D-C213-44B3-87E8-0C564703C39A}" sibTransId="{8F06EE8C-F6EE-402C-8035-AC8CC77FA1EF}"/>
    <dgm:cxn modelId="{A23184BD-57BD-4071-A859-AF640904F6BD}" srcId="{B5689D9B-E200-4D7B-9EE2-4CDAC05F7784}" destId="{C3E02674-E709-46CF-9F92-4243BBA76B0A}" srcOrd="2" destOrd="0" parTransId="{E92B8219-D4C0-434A-B0CB-96A6B2DB67EB}" sibTransId="{27BC6FA1-30D3-4E01-818E-57A2480753A6}"/>
    <dgm:cxn modelId="{173C51C6-F911-47AB-B14C-E990F4B681D5}" srcId="{7DE41932-713B-4F02-971D-B18AF28EE933}" destId="{4975E34D-1652-43D9-B7A3-84B4E3D58B14}" srcOrd="2" destOrd="0" parTransId="{BEC6804A-11C5-45FD-97B9-82A67AA1C673}" sibTransId="{BCCFD11F-F3D4-4554-B70B-2A4A0ACE37B1}"/>
    <dgm:cxn modelId="{5BC4A2C9-CD99-1C4C-BD8E-E566226A64AD}" type="presOf" srcId="{F848965A-23C7-43C5-8D0C-01795169DEDB}" destId="{504C00E4-61C0-DB41-97CF-D6D705F62B00}" srcOrd="0" destOrd="0" presId="urn:microsoft.com/office/officeart/2005/8/layout/list1"/>
    <dgm:cxn modelId="{8FCA04DD-8923-7941-90CA-D5F3289724AD}" type="presOf" srcId="{8B82DEF6-C5D3-4AD7-81CE-BE282484B014}" destId="{E1DC04D8-A963-2A46-B313-C7FD3138D557}" srcOrd="0" destOrd="0" presId="urn:microsoft.com/office/officeart/2005/8/layout/list1"/>
    <dgm:cxn modelId="{D35E43FF-A7F6-F14A-A454-24741B5A9A41}" type="presOf" srcId="{FEF421F1-4990-4E88-A2EE-B4F2CE132524}" destId="{8C449C6A-2DD9-8040-8E8A-7523C09E2490}" srcOrd="0" destOrd="0" presId="urn:microsoft.com/office/officeart/2005/8/layout/list1"/>
    <dgm:cxn modelId="{96B5EF80-05C3-F348-A2BE-AEF46225F2D2}" type="presParOf" srcId="{8C449C6A-2DD9-8040-8E8A-7523C09E2490}" destId="{58988CDB-5549-A045-BCD1-97A5F370F971}" srcOrd="0" destOrd="0" presId="urn:microsoft.com/office/officeart/2005/8/layout/list1"/>
    <dgm:cxn modelId="{EFF1CC1E-707C-6741-B068-52579D4FF37D}" type="presParOf" srcId="{58988CDB-5549-A045-BCD1-97A5F370F971}" destId="{6818C3E6-479D-384B-BC65-C3DE29470A75}" srcOrd="0" destOrd="0" presId="urn:microsoft.com/office/officeart/2005/8/layout/list1"/>
    <dgm:cxn modelId="{631520BE-4F07-4E43-9365-0227FF50E38C}" type="presParOf" srcId="{58988CDB-5549-A045-BCD1-97A5F370F971}" destId="{26EB5E85-4365-114D-AAFA-0DD64AEFE343}" srcOrd="1" destOrd="0" presId="urn:microsoft.com/office/officeart/2005/8/layout/list1"/>
    <dgm:cxn modelId="{E23CC342-D2B9-1049-A194-89CDC4DA145C}" type="presParOf" srcId="{8C449C6A-2DD9-8040-8E8A-7523C09E2490}" destId="{4E77E83A-A8AF-4747-8F97-652E89289444}" srcOrd="1" destOrd="0" presId="urn:microsoft.com/office/officeart/2005/8/layout/list1"/>
    <dgm:cxn modelId="{ADD2D1ED-371C-DC4A-9BA7-8E3BB36717C2}" type="presParOf" srcId="{8C449C6A-2DD9-8040-8E8A-7523C09E2490}" destId="{64ECAEF4-EF0B-4847-85C9-90C08F68303D}" srcOrd="2" destOrd="0" presId="urn:microsoft.com/office/officeart/2005/8/layout/list1"/>
    <dgm:cxn modelId="{8BEBE298-B10C-144B-B59B-D7FEEF856EE2}" type="presParOf" srcId="{8C449C6A-2DD9-8040-8E8A-7523C09E2490}" destId="{48F5B0FD-1695-CA45-83D7-B483662072AC}" srcOrd="3" destOrd="0" presId="urn:microsoft.com/office/officeart/2005/8/layout/list1"/>
    <dgm:cxn modelId="{0C4F6FEC-4E78-4D44-8F11-B8FFAF8A6843}" type="presParOf" srcId="{8C449C6A-2DD9-8040-8E8A-7523C09E2490}" destId="{A3F9DC13-EA55-F542-A569-A1ED123BD0AB}" srcOrd="4" destOrd="0" presId="urn:microsoft.com/office/officeart/2005/8/layout/list1"/>
    <dgm:cxn modelId="{77CA4E83-CADF-4A41-BFF4-EEAF23866210}" type="presParOf" srcId="{A3F9DC13-EA55-F542-A569-A1ED123BD0AB}" destId="{C31A4216-D648-4149-BAB5-DBEC039D0473}" srcOrd="0" destOrd="0" presId="urn:microsoft.com/office/officeart/2005/8/layout/list1"/>
    <dgm:cxn modelId="{96535F38-66DD-9F45-923C-8C5AFD165DE6}" type="presParOf" srcId="{A3F9DC13-EA55-F542-A569-A1ED123BD0AB}" destId="{24AC7014-A53B-914F-BD36-891F84C723B1}" srcOrd="1" destOrd="0" presId="urn:microsoft.com/office/officeart/2005/8/layout/list1"/>
    <dgm:cxn modelId="{1D5FCA5A-CBC9-8A44-9FBF-6EA7B1130D18}" type="presParOf" srcId="{8C449C6A-2DD9-8040-8E8A-7523C09E2490}" destId="{3C5885A1-EA85-E64D-B056-DDA8C1E7680C}" srcOrd="5" destOrd="0" presId="urn:microsoft.com/office/officeart/2005/8/layout/list1"/>
    <dgm:cxn modelId="{83068C6D-3E20-8A4E-B0C0-0DD4F59E1594}" type="presParOf" srcId="{8C449C6A-2DD9-8040-8E8A-7523C09E2490}" destId="{504C00E4-61C0-DB41-97CF-D6D705F62B00}" srcOrd="6" destOrd="0" presId="urn:microsoft.com/office/officeart/2005/8/layout/list1"/>
    <dgm:cxn modelId="{D541457E-C21B-5A4C-A440-618F97F62453}" type="presParOf" srcId="{8C449C6A-2DD9-8040-8E8A-7523C09E2490}" destId="{D0835009-2F8E-EF49-989E-393D7D69B1FD}" srcOrd="7" destOrd="0" presId="urn:microsoft.com/office/officeart/2005/8/layout/list1"/>
    <dgm:cxn modelId="{D87007ED-887F-D841-82AA-50FCA63AFFA6}" type="presParOf" srcId="{8C449C6A-2DD9-8040-8E8A-7523C09E2490}" destId="{D2B18324-A385-AE40-ABCD-99DF375113AA}" srcOrd="8" destOrd="0" presId="urn:microsoft.com/office/officeart/2005/8/layout/list1"/>
    <dgm:cxn modelId="{4C4CA6E4-1E2B-4A4D-A5E1-FAA29A65C926}" type="presParOf" srcId="{D2B18324-A385-AE40-ABCD-99DF375113AA}" destId="{CDAFB1C4-759A-EE40-B32D-C3149F632DC0}" srcOrd="0" destOrd="0" presId="urn:microsoft.com/office/officeart/2005/8/layout/list1"/>
    <dgm:cxn modelId="{A233D4C0-C610-1743-9607-2848F67109D8}" type="presParOf" srcId="{D2B18324-A385-AE40-ABCD-99DF375113AA}" destId="{CF241BA1-7AC4-AC43-9F9D-B0C63343B763}" srcOrd="1" destOrd="0" presId="urn:microsoft.com/office/officeart/2005/8/layout/list1"/>
    <dgm:cxn modelId="{96BD122B-B45B-8143-8D7C-0CE8E1746E82}" type="presParOf" srcId="{8C449C6A-2DD9-8040-8E8A-7523C09E2490}" destId="{5E8FE96E-1666-0649-A111-2086BABD5498}" srcOrd="9" destOrd="0" presId="urn:microsoft.com/office/officeart/2005/8/layout/list1"/>
    <dgm:cxn modelId="{831F3EE3-E7E1-4B4A-9820-143B71C26256}" type="presParOf" srcId="{8C449C6A-2DD9-8040-8E8A-7523C09E2490}" destId="{E1DC04D8-A963-2A46-B313-C7FD3138D5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421F1-4990-4E88-A2EE-B4F2CE132524}" type="doc">
      <dgm:prSet loTypeId="urn:microsoft.com/office/officeart/2005/8/layout/list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95B921F-7B1A-46C5-A834-BA56A5BC1B16}">
      <dgm:prSet phldrT="[Text]" custT="1"/>
      <dgm:spPr/>
      <dgm:t>
        <a:bodyPr/>
        <a:lstStyle/>
        <a:p>
          <a:r>
            <a:rPr lang="en-GB" sz="1600" b="1"/>
            <a:t>BEFORE: Prepare</a:t>
          </a:r>
        </a:p>
      </dgm:t>
    </dgm:pt>
    <dgm:pt modelId="{B6351EE1-5F6A-40CF-A2DE-6DB46416BF75}" type="parTrans" cxnId="{18663372-0457-49FF-BA83-BD8E1103E1BE}">
      <dgm:prSet/>
      <dgm:spPr/>
      <dgm:t>
        <a:bodyPr/>
        <a:lstStyle/>
        <a:p>
          <a:endParaRPr lang="en-GB" sz="1600"/>
        </a:p>
      </dgm:t>
    </dgm:pt>
    <dgm:pt modelId="{68B33A2C-6174-4D8A-BC8D-F9564E8C0D92}" type="sibTrans" cxnId="{18663372-0457-49FF-BA83-BD8E1103E1BE}">
      <dgm:prSet/>
      <dgm:spPr/>
      <dgm:t>
        <a:bodyPr/>
        <a:lstStyle/>
        <a:p>
          <a:endParaRPr lang="en-GB" sz="1600"/>
        </a:p>
      </dgm:t>
    </dgm:pt>
    <dgm:pt modelId="{FA5BEEAC-CDE1-46D6-89E1-AD1352A037F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Check what assessments you have and the criteria. </a:t>
          </a:r>
        </a:p>
      </dgm:t>
    </dgm:pt>
    <dgm:pt modelId="{2BAA1DCB-8F2B-4211-ACED-746747DAF0BE}" type="parTrans" cxnId="{F597CD7A-595C-458E-9732-CE3FB34A3E21}">
      <dgm:prSet/>
      <dgm:spPr/>
      <dgm:t>
        <a:bodyPr/>
        <a:lstStyle/>
        <a:p>
          <a:endParaRPr lang="en-GB" sz="1600"/>
        </a:p>
      </dgm:t>
    </dgm:pt>
    <dgm:pt modelId="{8E0488C2-E453-494D-AADA-252A70F89396}" type="sibTrans" cxnId="{F597CD7A-595C-458E-9732-CE3FB34A3E21}">
      <dgm:prSet/>
      <dgm:spPr/>
      <dgm:t>
        <a:bodyPr/>
        <a:lstStyle/>
        <a:p>
          <a:endParaRPr lang="en-GB" sz="1600"/>
        </a:p>
      </dgm:t>
    </dgm:pt>
    <dgm:pt modelId="{7DE41932-713B-4F02-971D-B18AF28EE933}">
      <dgm:prSet phldrT="[Text]" custT="1"/>
      <dgm:spPr/>
      <dgm:t>
        <a:bodyPr/>
        <a:lstStyle/>
        <a:p>
          <a:r>
            <a:rPr lang="en-GB" sz="1600" b="1"/>
            <a:t>DURING: Be </a:t>
          </a:r>
          <a:r>
            <a:rPr lang="en-GB" sz="1600" b="1">
              <a:latin typeface="Aptos Display" panose="02110004020202020204"/>
            </a:rPr>
            <a:t>Active</a:t>
          </a:r>
          <a:endParaRPr lang="en-GB" sz="1600" b="1"/>
        </a:p>
      </dgm:t>
    </dgm:pt>
    <dgm:pt modelId="{9E52BED1-A546-44AF-8F28-4358F140E3CD}" type="parTrans" cxnId="{09BABBB0-7AE4-4118-B663-329261433DAE}">
      <dgm:prSet/>
      <dgm:spPr/>
      <dgm:t>
        <a:bodyPr/>
        <a:lstStyle/>
        <a:p>
          <a:endParaRPr lang="en-GB" sz="1600"/>
        </a:p>
      </dgm:t>
    </dgm:pt>
    <dgm:pt modelId="{1DEE3CB5-7493-4ADF-8DDE-447985B5E1E8}" type="sibTrans" cxnId="{09BABBB0-7AE4-4118-B663-329261433DAE}">
      <dgm:prSet/>
      <dgm:spPr/>
      <dgm:t>
        <a:bodyPr/>
        <a:lstStyle/>
        <a:p>
          <a:endParaRPr lang="en-GB" sz="1600"/>
        </a:p>
      </dgm:t>
    </dgm:pt>
    <dgm:pt modelId="{F848965A-23C7-43C5-8D0C-01795169DED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Read all questions immediately and plan your time accordingly. </a:t>
          </a:r>
          <a:endParaRPr lang="en-GB" sz="1600"/>
        </a:p>
      </dgm:t>
    </dgm:pt>
    <dgm:pt modelId="{D9D02B4C-1EAA-470F-92BD-33E044C3F12A}" type="parTrans" cxnId="{DC1A6E18-6C2F-4CBF-9F43-65D4C6B28A77}">
      <dgm:prSet/>
      <dgm:spPr/>
      <dgm:t>
        <a:bodyPr/>
        <a:lstStyle/>
        <a:p>
          <a:endParaRPr lang="en-GB" sz="1600"/>
        </a:p>
      </dgm:t>
    </dgm:pt>
    <dgm:pt modelId="{08668A75-6334-4034-8F1A-E461665465B2}" type="sibTrans" cxnId="{DC1A6E18-6C2F-4CBF-9F43-65D4C6B28A77}">
      <dgm:prSet/>
      <dgm:spPr/>
      <dgm:t>
        <a:bodyPr/>
        <a:lstStyle/>
        <a:p>
          <a:endParaRPr lang="en-GB" sz="1600"/>
        </a:p>
      </dgm:t>
    </dgm:pt>
    <dgm:pt modelId="{B6FB3F31-EC5A-481D-BF6B-10A0828E26C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Read each question carefully when answering it.</a:t>
          </a:r>
          <a:endParaRPr lang="en-GB" sz="1600"/>
        </a:p>
      </dgm:t>
    </dgm:pt>
    <dgm:pt modelId="{0D6B6222-9551-4A08-B684-72C6B5DD8A32}" type="parTrans" cxnId="{ADD64A34-F59B-4C49-A964-BB05CA04491C}">
      <dgm:prSet/>
      <dgm:spPr/>
      <dgm:t>
        <a:bodyPr/>
        <a:lstStyle/>
        <a:p>
          <a:endParaRPr lang="en-GB" sz="1600"/>
        </a:p>
      </dgm:t>
    </dgm:pt>
    <dgm:pt modelId="{5405A6D5-563E-48B7-8A65-1E8148A50616}" type="sibTrans" cxnId="{ADD64A34-F59B-4C49-A964-BB05CA04491C}">
      <dgm:prSet/>
      <dgm:spPr/>
      <dgm:t>
        <a:bodyPr/>
        <a:lstStyle/>
        <a:p>
          <a:endParaRPr lang="en-GB" sz="1600"/>
        </a:p>
      </dgm:t>
    </dgm:pt>
    <dgm:pt modelId="{B5689D9B-E200-4D7B-9EE2-4CDAC05F7784}">
      <dgm:prSet phldrT="[Text]" custT="1"/>
      <dgm:spPr/>
      <dgm:t>
        <a:bodyPr/>
        <a:lstStyle/>
        <a:p>
          <a:r>
            <a:rPr lang="en-GB" sz="1600" b="1"/>
            <a:t>AFTER: Reflect &amp; </a:t>
          </a:r>
          <a:r>
            <a:rPr lang="en-GB" sz="1600" b="1">
              <a:latin typeface="Aptos Display" panose="02110004020202020204"/>
            </a:rPr>
            <a:t>Review</a:t>
          </a:r>
          <a:endParaRPr lang="en-GB" sz="1600" b="1"/>
        </a:p>
      </dgm:t>
    </dgm:pt>
    <dgm:pt modelId="{CBC75411-8694-4893-B429-01BA3EDB04B7}" type="parTrans" cxnId="{043C37B9-6FA0-4496-989C-88D3BA8849CE}">
      <dgm:prSet/>
      <dgm:spPr/>
      <dgm:t>
        <a:bodyPr/>
        <a:lstStyle/>
        <a:p>
          <a:endParaRPr lang="en-GB" sz="1600"/>
        </a:p>
      </dgm:t>
    </dgm:pt>
    <dgm:pt modelId="{EFDCC81F-589C-44AB-B5A0-409BDC6D93A1}" type="sibTrans" cxnId="{043C37B9-6FA0-4496-989C-88D3BA8849CE}">
      <dgm:prSet/>
      <dgm:spPr/>
      <dgm:t>
        <a:bodyPr/>
        <a:lstStyle/>
        <a:p>
          <a:endParaRPr lang="en-GB" sz="1600"/>
        </a:p>
      </dgm:t>
    </dgm:pt>
    <dgm:pt modelId="{8B82DEF6-C5D3-4AD7-81CE-BE282484B014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>
              <a:latin typeface="+mj-lt"/>
            </a:rPr>
            <a:t>Don't just focus on numeric grade received - reflect on the feedback</a:t>
          </a:r>
          <a:r>
            <a:rPr lang="en-GB" sz="1600">
              <a:latin typeface="+mj-lt"/>
              <a:ea typeface="+mj-lt"/>
              <a:cs typeface="+mj-lt"/>
            </a:rPr>
            <a:t>.</a:t>
          </a:r>
          <a:endParaRPr lang="en-GB" sz="1600"/>
        </a:p>
      </dgm:t>
    </dgm:pt>
    <dgm:pt modelId="{20F1602C-C941-456D-9B5C-FF0E9D81E622}" type="parTrans" cxnId="{4601AAA1-8193-4F58-8638-F1C2FF8EB11D}">
      <dgm:prSet/>
      <dgm:spPr/>
      <dgm:t>
        <a:bodyPr/>
        <a:lstStyle/>
        <a:p>
          <a:endParaRPr lang="en-GB" sz="1600"/>
        </a:p>
      </dgm:t>
    </dgm:pt>
    <dgm:pt modelId="{AFD421D4-7479-4A1D-B033-B4C5385A7FA3}" type="sibTrans" cxnId="{4601AAA1-8193-4F58-8638-F1C2FF8EB11D}">
      <dgm:prSet/>
      <dgm:spPr/>
      <dgm:t>
        <a:bodyPr/>
        <a:lstStyle/>
        <a:p>
          <a:endParaRPr lang="en-GB" sz="1600"/>
        </a:p>
      </dgm:t>
    </dgm:pt>
    <dgm:pt modelId="{5D35B5A9-10D7-4E5E-B537-0827F275F7A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>
              <a:ea typeface="+mn-lt"/>
              <a:cs typeface="+mn-lt"/>
            </a:rPr>
            <a:t>Review feedback from previous similar assessments, and any example assessments provided by the course.</a:t>
          </a:r>
          <a:endParaRPr lang="en-GB" sz="1600"/>
        </a:p>
      </dgm:t>
    </dgm:pt>
    <dgm:pt modelId="{A247CB01-D09F-496A-98F8-7E648763C0D6}" type="parTrans" cxnId="{B68424D5-05B2-491A-AB43-87AB03AE4FEF}">
      <dgm:prSet/>
      <dgm:spPr/>
      <dgm:t>
        <a:bodyPr/>
        <a:lstStyle/>
        <a:p>
          <a:endParaRPr lang="en-GB" sz="1600"/>
        </a:p>
      </dgm:t>
    </dgm:pt>
    <dgm:pt modelId="{AEE7E046-DDE7-4F5C-A722-67F9F8233BFC}" type="sibTrans" cxnId="{B68424D5-05B2-491A-AB43-87AB03AE4FEF}">
      <dgm:prSet/>
      <dgm:spPr/>
      <dgm:t>
        <a:bodyPr/>
        <a:lstStyle/>
        <a:p>
          <a:endParaRPr lang="en-GB" sz="1600"/>
        </a:p>
      </dgm:t>
    </dgm:pt>
    <dgm:pt modelId="{72F394E0-24D2-47EF-BE70-5C08641A540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Note the release and due dates.</a:t>
          </a:r>
        </a:p>
      </dgm:t>
    </dgm:pt>
    <dgm:pt modelId="{8F06EE8C-F6EE-402C-8035-AC8CC77FA1EF}" type="sibTrans" cxnId="{A18E2BBD-ADA0-49FF-B052-BF0207EBD09C}">
      <dgm:prSet/>
      <dgm:spPr/>
      <dgm:t>
        <a:bodyPr/>
        <a:lstStyle/>
        <a:p>
          <a:endParaRPr lang="en-GB" sz="1600"/>
        </a:p>
      </dgm:t>
    </dgm:pt>
    <dgm:pt modelId="{9B996E7D-C213-44B3-87E8-0C564703C39A}" type="parTrans" cxnId="{A18E2BBD-ADA0-49FF-B052-BF0207EBD09C}">
      <dgm:prSet/>
      <dgm:spPr/>
      <dgm:t>
        <a:bodyPr/>
        <a:lstStyle/>
        <a:p>
          <a:endParaRPr lang="en-GB" sz="1600"/>
        </a:p>
      </dgm:t>
    </dgm:pt>
    <dgm:pt modelId="{4BFD257B-D459-41DD-90F4-A8D637EDA4A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Ask any clarification questions</a:t>
          </a:r>
          <a:r>
            <a:rPr lang="en-GB" sz="1600">
              <a:latin typeface="Aptos Display" panose="02110004020202020204"/>
            </a:rPr>
            <a:t>.</a:t>
          </a:r>
          <a:endParaRPr lang="en-GB" sz="1600"/>
        </a:p>
      </dgm:t>
    </dgm:pt>
    <dgm:pt modelId="{E6789526-D471-45A5-8F64-C162CBBC6FC2}" type="parTrans" cxnId="{B6A12A91-6BDB-48C0-BF47-EE938426BFD0}">
      <dgm:prSet/>
      <dgm:spPr/>
      <dgm:t>
        <a:bodyPr/>
        <a:lstStyle/>
        <a:p>
          <a:endParaRPr lang="en-GB" sz="1600"/>
        </a:p>
      </dgm:t>
    </dgm:pt>
    <dgm:pt modelId="{D4158DF3-FCA1-4EDF-8A2D-067EBE0CB624}" type="sibTrans" cxnId="{B6A12A91-6BDB-48C0-BF47-EE938426BFD0}">
      <dgm:prSet/>
      <dgm:spPr/>
      <dgm:t>
        <a:bodyPr/>
        <a:lstStyle/>
        <a:p>
          <a:endParaRPr lang="en-GB" sz="1600"/>
        </a:p>
      </dgm:t>
    </dgm:pt>
    <dgm:pt modelId="{DC0FC077-1022-4698-8138-B4580B044F02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/>
            <a:t>Ask for clarification on comments if needed for future improvement</a:t>
          </a:r>
          <a:r>
            <a:rPr lang="en-GB" sz="1600">
              <a:latin typeface="Aptos Display" panose="02110004020202020204"/>
            </a:rPr>
            <a:t>.</a:t>
          </a:r>
          <a:endParaRPr lang="en-GB" sz="1600"/>
        </a:p>
      </dgm:t>
    </dgm:pt>
    <dgm:pt modelId="{3DCDD3D8-36DA-4F23-AD53-D55EB29D2365}" type="parTrans" cxnId="{11962275-E83C-4A69-B6EF-46EF276766B0}">
      <dgm:prSet/>
      <dgm:spPr/>
      <dgm:t>
        <a:bodyPr/>
        <a:lstStyle/>
        <a:p>
          <a:endParaRPr lang="en-GB" sz="1600"/>
        </a:p>
      </dgm:t>
    </dgm:pt>
    <dgm:pt modelId="{9C5CF9D5-1276-477D-9C42-4E4B8769C990}" type="sibTrans" cxnId="{11962275-E83C-4A69-B6EF-46EF276766B0}">
      <dgm:prSet/>
      <dgm:spPr/>
      <dgm:t>
        <a:bodyPr/>
        <a:lstStyle/>
        <a:p>
          <a:endParaRPr lang="en-GB" sz="1600"/>
        </a:p>
      </dgm:t>
    </dgm:pt>
    <dgm:pt modelId="{9EE359E0-5346-4F3B-AE1C-E59B3971BA4E}">
      <dgm:prSet custT="1"/>
      <dgm:spPr/>
      <dgm:t>
        <a:bodyPr/>
        <a:lstStyle/>
        <a:p>
          <a:pPr>
            <a:buFont typeface="Arial"/>
            <a:buChar char="•"/>
          </a:pPr>
          <a:r>
            <a:rPr lang="en-GB" sz="1600"/>
            <a:t>Monitor and reflect on your learning  journey. (</a:t>
          </a:r>
          <a:r>
            <a:rPr lang="en-GB" sz="1600">
              <a:highlight>
                <a:srgbClr val="FFFF00"/>
              </a:highlight>
            </a:rPr>
            <a:t>LINK TO REFLECTION QUIZ</a:t>
          </a:r>
          <a:r>
            <a:rPr lang="en-GB" sz="1600"/>
            <a:t>)</a:t>
          </a:r>
        </a:p>
      </dgm:t>
    </dgm:pt>
    <dgm:pt modelId="{1B99F4D9-44BA-4B54-ACAE-74B01A3B6E8D}" type="parTrans" cxnId="{60D531CA-1C70-48FA-83E7-02EE5FD69D8B}">
      <dgm:prSet/>
      <dgm:spPr/>
      <dgm:t>
        <a:bodyPr/>
        <a:lstStyle/>
        <a:p>
          <a:endParaRPr lang="en-GB" sz="1600"/>
        </a:p>
      </dgm:t>
    </dgm:pt>
    <dgm:pt modelId="{4D5208C2-AC5F-40D9-A103-61FA11C1DD3A}" type="sibTrans" cxnId="{60D531CA-1C70-48FA-83E7-02EE5FD69D8B}">
      <dgm:prSet/>
      <dgm:spPr/>
      <dgm:t>
        <a:bodyPr/>
        <a:lstStyle/>
        <a:p>
          <a:endParaRPr lang="en-GB" sz="1600"/>
        </a:p>
      </dgm:t>
    </dgm:pt>
    <dgm:pt modelId="{4107A285-C302-AD48-93B9-2ED454C0A4AB}" type="pres">
      <dgm:prSet presAssocID="{FEF421F1-4990-4E88-A2EE-B4F2CE132524}" presName="linear" presStyleCnt="0">
        <dgm:presLayoutVars>
          <dgm:dir/>
          <dgm:animLvl val="lvl"/>
          <dgm:resizeHandles val="exact"/>
        </dgm:presLayoutVars>
      </dgm:prSet>
      <dgm:spPr/>
    </dgm:pt>
    <dgm:pt modelId="{B3A4B21A-FC06-2F4E-8794-A21030D49BB9}" type="pres">
      <dgm:prSet presAssocID="{995B921F-7B1A-46C5-A834-BA56A5BC1B16}" presName="parentLin" presStyleCnt="0"/>
      <dgm:spPr/>
    </dgm:pt>
    <dgm:pt modelId="{13E74078-6C4A-3846-A4FF-F08E518870C3}" type="pres">
      <dgm:prSet presAssocID="{995B921F-7B1A-46C5-A834-BA56A5BC1B16}" presName="parentLeftMargin" presStyleLbl="node1" presStyleIdx="0" presStyleCnt="3"/>
      <dgm:spPr/>
    </dgm:pt>
    <dgm:pt modelId="{171DE4EF-F81E-144B-A045-5F169E3FDD2E}" type="pres">
      <dgm:prSet presAssocID="{995B921F-7B1A-46C5-A834-BA56A5BC1B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D7D51E-2CDF-4C40-AB7E-C1A794967D31}" type="pres">
      <dgm:prSet presAssocID="{995B921F-7B1A-46C5-A834-BA56A5BC1B16}" presName="negativeSpace" presStyleCnt="0"/>
      <dgm:spPr/>
    </dgm:pt>
    <dgm:pt modelId="{2DC1CD70-BBBB-7346-A0FE-9F2D1E24C1DE}" type="pres">
      <dgm:prSet presAssocID="{995B921F-7B1A-46C5-A834-BA56A5BC1B16}" presName="childText" presStyleLbl="conFgAcc1" presStyleIdx="0" presStyleCnt="3">
        <dgm:presLayoutVars>
          <dgm:bulletEnabled val="1"/>
        </dgm:presLayoutVars>
      </dgm:prSet>
      <dgm:spPr/>
    </dgm:pt>
    <dgm:pt modelId="{4BB89720-7A7E-6E45-BB29-6C22B500E992}" type="pres">
      <dgm:prSet presAssocID="{68B33A2C-6174-4D8A-BC8D-F9564E8C0D92}" presName="spaceBetweenRectangles" presStyleCnt="0"/>
      <dgm:spPr/>
    </dgm:pt>
    <dgm:pt modelId="{23BD4F35-C531-9449-8DC1-9282BEE6643A}" type="pres">
      <dgm:prSet presAssocID="{7DE41932-713B-4F02-971D-B18AF28EE933}" presName="parentLin" presStyleCnt="0"/>
      <dgm:spPr/>
    </dgm:pt>
    <dgm:pt modelId="{9A7E1820-1B89-874A-AB65-B5F41B34D9F1}" type="pres">
      <dgm:prSet presAssocID="{7DE41932-713B-4F02-971D-B18AF28EE933}" presName="parentLeftMargin" presStyleLbl="node1" presStyleIdx="0" presStyleCnt="3"/>
      <dgm:spPr/>
    </dgm:pt>
    <dgm:pt modelId="{A6CBC06D-0ABD-FB4D-BD8E-FDA5282BC0DB}" type="pres">
      <dgm:prSet presAssocID="{7DE41932-713B-4F02-971D-B18AF28EE9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7FE8CE-064D-5C45-9AD6-A64A0817CB4E}" type="pres">
      <dgm:prSet presAssocID="{7DE41932-713B-4F02-971D-B18AF28EE933}" presName="negativeSpace" presStyleCnt="0"/>
      <dgm:spPr/>
    </dgm:pt>
    <dgm:pt modelId="{96C36905-AC95-BF4D-ADF2-38514C33F921}" type="pres">
      <dgm:prSet presAssocID="{7DE41932-713B-4F02-971D-B18AF28EE933}" presName="childText" presStyleLbl="conFgAcc1" presStyleIdx="1" presStyleCnt="3">
        <dgm:presLayoutVars>
          <dgm:bulletEnabled val="1"/>
        </dgm:presLayoutVars>
      </dgm:prSet>
      <dgm:spPr/>
    </dgm:pt>
    <dgm:pt modelId="{3B6A4AE8-5C7E-5D49-BA28-CFF4997E5E02}" type="pres">
      <dgm:prSet presAssocID="{1DEE3CB5-7493-4ADF-8DDE-447985B5E1E8}" presName="spaceBetweenRectangles" presStyleCnt="0"/>
      <dgm:spPr/>
    </dgm:pt>
    <dgm:pt modelId="{BDECED79-088C-1E4F-B9E0-4F46F52623D6}" type="pres">
      <dgm:prSet presAssocID="{B5689D9B-E200-4D7B-9EE2-4CDAC05F7784}" presName="parentLin" presStyleCnt="0"/>
      <dgm:spPr/>
    </dgm:pt>
    <dgm:pt modelId="{AF566E0C-C429-BB45-B474-6F84235DD55E}" type="pres">
      <dgm:prSet presAssocID="{B5689D9B-E200-4D7B-9EE2-4CDAC05F7784}" presName="parentLeftMargin" presStyleLbl="node1" presStyleIdx="1" presStyleCnt="3"/>
      <dgm:spPr/>
    </dgm:pt>
    <dgm:pt modelId="{941C8BF9-8179-CC4B-894E-72AC7EB8A7EE}" type="pres">
      <dgm:prSet presAssocID="{B5689D9B-E200-4D7B-9EE2-4CDAC05F77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BAA9E2-AF57-B64B-8194-AADCA3004F0A}" type="pres">
      <dgm:prSet presAssocID="{B5689D9B-E200-4D7B-9EE2-4CDAC05F7784}" presName="negativeSpace" presStyleCnt="0"/>
      <dgm:spPr/>
    </dgm:pt>
    <dgm:pt modelId="{B59EA8D8-98E5-C34C-BC5F-F8740CEF67AE}" type="pres">
      <dgm:prSet presAssocID="{B5689D9B-E200-4D7B-9EE2-4CDAC05F77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2223C08-2026-1E4B-942A-6D5746C6992C}" type="presOf" srcId="{7DE41932-713B-4F02-971D-B18AF28EE933}" destId="{9A7E1820-1B89-874A-AB65-B5F41B34D9F1}" srcOrd="0" destOrd="0" presId="urn:microsoft.com/office/officeart/2005/8/layout/list1"/>
    <dgm:cxn modelId="{DC1A6E18-6C2F-4CBF-9F43-65D4C6B28A77}" srcId="{7DE41932-713B-4F02-971D-B18AF28EE933}" destId="{F848965A-23C7-43C5-8D0C-01795169DEDB}" srcOrd="0" destOrd="0" parTransId="{D9D02B4C-1EAA-470F-92BD-33E044C3F12A}" sibTransId="{08668A75-6334-4034-8F1A-E461665465B2}"/>
    <dgm:cxn modelId="{BB1CD524-87DA-194C-8628-A82CACF308A2}" type="presOf" srcId="{995B921F-7B1A-46C5-A834-BA56A5BC1B16}" destId="{13E74078-6C4A-3846-A4FF-F08E518870C3}" srcOrd="0" destOrd="0" presId="urn:microsoft.com/office/officeart/2005/8/layout/list1"/>
    <dgm:cxn modelId="{B072262E-4105-974E-ADA0-C7428A949C13}" type="presOf" srcId="{8B82DEF6-C5D3-4AD7-81CE-BE282484B014}" destId="{B59EA8D8-98E5-C34C-BC5F-F8740CEF67AE}" srcOrd="0" destOrd="0" presId="urn:microsoft.com/office/officeart/2005/8/layout/list1"/>
    <dgm:cxn modelId="{ADD64A34-F59B-4C49-A964-BB05CA04491C}" srcId="{7DE41932-713B-4F02-971D-B18AF28EE933}" destId="{B6FB3F31-EC5A-481D-BF6B-10A0828E26C8}" srcOrd="1" destOrd="0" parTransId="{0D6B6222-9551-4A08-B684-72C6B5DD8A32}" sibTransId="{5405A6D5-563E-48B7-8A65-1E8148A50616}"/>
    <dgm:cxn modelId="{7FFA0236-0EC6-6A46-AC5B-B400EF83155F}" type="presOf" srcId="{FEF421F1-4990-4E88-A2EE-B4F2CE132524}" destId="{4107A285-C302-AD48-93B9-2ED454C0A4AB}" srcOrd="0" destOrd="0" presId="urn:microsoft.com/office/officeart/2005/8/layout/list1"/>
    <dgm:cxn modelId="{A6FB0E3F-CBBB-4D45-8A4B-3227A72E287F}" type="presOf" srcId="{995B921F-7B1A-46C5-A834-BA56A5BC1B16}" destId="{171DE4EF-F81E-144B-A045-5F169E3FDD2E}" srcOrd="1" destOrd="0" presId="urn:microsoft.com/office/officeart/2005/8/layout/list1"/>
    <dgm:cxn modelId="{1868E36B-351F-2A4B-9E53-E4ED4F2390DD}" type="presOf" srcId="{FA5BEEAC-CDE1-46D6-89E1-AD1352A037F2}" destId="{2DC1CD70-BBBB-7346-A0FE-9F2D1E24C1DE}" srcOrd="0" destOrd="0" presId="urn:microsoft.com/office/officeart/2005/8/layout/list1"/>
    <dgm:cxn modelId="{60D57B70-DE8E-1D4D-87E3-89C672EC8FB5}" type="presOf" srcId="{F848965A-23C7-43C5-8D0C-01795169DEDB}" destId="{96C36905-AC95-BF4D-ADF2-38514C33F921}" srcOrd="0" destOrd="0" presId="urn:microsoft.com/office/officeart/2005/8/layout/list1"/>
    <dgm:cxn modelId="{18663372-0457-49FF-BA83-BD8E1103E1BE}" srcId="{FEF421F1-4990-4E88-A2EE-B4F2CE132524}" destId="{995B921F-7B1A-46C5-A834-BA56A5BC1B16}" srcOrd="0" destOrd="0" parTransId="{B6351EE1-5F6A-40CF-A2DE-6DB46416BF75}" sibTransId="{68B33A2C-6174-4D8A-BC8D-F9564E8C0D92}"/>
    <dgm:cxn modelId="{B6257652-FA35-3B42-A94F-EDD72E350537}" type="presOf" srcId="{9EE359E0-5346-4F3B-AE1C-E59B3971BA4E}" destId="{B59EA8D8-98E5-C34C-BC5F-F8740CEF67AE}" srcOrd="0" destOrd="2" presId="urn:microsoft.com/office/officeart/2005/8/layout/list1"/>
    <dgm:cxn modelId="{86151173-65FA-7545-9CDB-58F02FDAB66B}" type="presOf" srcId="{B5689D9B-E200-4D7B-9EE2-4CDAC05F7784}" destId="{941C8BF9-8179-CC4B-894E-72AC7EB8A7EE}" srcOrd="1" destOrd="0" presId="urn:microsoft.com/office/officeart/2005/8/layout/list1"/>
    <dgm:cxn modelId="{E9711E73-4762-ED43-B48D-EECB7FD062DD}" type="presOf" srcId="{5D35B5A9-10D7-4E5E-B537-0827F275F7A4}" destId="{2DC1CD70-BBBB-7346-A0FE-9F2D1E24C1DE}" srcOrd="0" destOrd="2" presId="urn:microsoft.com/office/officeart/2005/8/layout/list1"/>
    <dgm:cxn modelId="{11962275-E83C-4A69-B6EF-46EF276766B0}" srcId="{B5689D9B-E200-4D7B-9EE2-4CDAC05F7784}" destId="{DC0FC077-1022-4698-8138-B4580B044F02}" srcOrd="1" destOrd="0" parTransId="{3DCDD3D8-36DA-4F23-AD53-D55EB29D2365}" sibTransId="{9C5CF9D5-1276-477D-9C42-4E4B8769C990}"/>
    <dgm:cxn modelId="{6991D878-5BEC-5E4A-AED5-2EE53AFBE19B}" type="presOf" srcId="{4BFD257B-D459-41DD-90F4-A8D637EDA4AD}" destId="{2DC1CD70-BBBB-7346-A0FE-9F2D1E24C1DE}" srcOrd="0" destOrd="3" presId="urn:microsoft.com/office/officeart/2005/8/layout/list1"/>
    <dgm:cxn modelId="{F597CD7A-595C-458E-9732-CE3FB34A3E21}" srcId="{995B921F-7B1A-46C5-A834-BA56A5BC1B16}" destId="{FA5BEEAC-CDE1-46D6-89E1-AD1352A037F2}" srcOrd="0" destOrd="0" parTransId="{2BAA1DCB-8F2B-4211-ACED-746747DAF0BE}" sibTransId="{8E0488C2-E453-494D-AADA-252A70F89396}"/>
    <dgm:cxn modelId="{F64A1384-25A3-F241-BE1A-1E52C278A6AA}" type="presOf" srcId="{B6FB3F31-EC5A-481D-BF6B-10A0828E26C8}" destId="{96C36905-AC95-BF4D-ADF2-38514C33F921}" srcOrd="0" destOrd="1" presId="urn:microsoft.com/office/officeart/2005/8/layout/list1"/>
    <dgm:cxn modelId="{B6A12A91-6BDB-48C0-BF47-EE938426BFD0}" srcId="{995B921F-7B1A-46C5-A834-BA56A5BC1B16}" destId="{4BFD257B-D459-41DD-90F4-A8D637EDA4AD}" srcOrd="3" destOrd="0" parTransId="{E6789526-D471-45A5-8F64-C162CBBC6FC2}" sibTransId="{D4158DF3-FCA1-4EDF-8A2D-067EBE0CB624}"/>
    <dgm:cxn modelId="{DA072B9E-06B8-384A-8356-676473F66C79}" type="presOf" srcId="{B5689D9B-E200-4D7B-9EE2-4CDAC05F7784}" destId="{AF566E0C-C429-BB45-B474-6F84235DD55E}" srcOrd="0" destOrd="0" presId="urn:microsoft.com/office/officeart/2005/8/layout/list1"/>
    <dgm:cxn modelId="{4601AAA1-8193-4F58-8638-F1C2FF8EB11D}" srcId="{B5689D9B-E200-4D7B-9EE2-4CDAC05F7784}" destId="{8B82DEF6-C5D3-4AD7-81CE-BE282484B014}" srcOrd="0" destOrd="0" parTransId="{20F1602C-C941-456D-9B5C-FF0E9D81E622}" sibTransId="{AFD421D4-7479-4A1D-B033-B4C5385A7FA3}"/>
    <dgm:cxn modelId="{09BABBB0-7AE4-4118-B663-329261433DAE}" srcId="{FEF421F1-4990-4E88-A2EE-B4F2CE132524}" destId="{7DE41932-713B-4F02-971D-B18AF28EE933}" srcOrd="1" destOrd="0" parTransId="{9E52BED1-A546-44AF-8F28-4358F140E3CD}" sibTransId="{1DEE3CB5-7493-4ADF-8DDE-447985B5E1E8}"/>
    <dgm:cxn modelId="{043C37B9-6FA0-4496-989C-88D3BA8849CE}" srcId="{FEF421F1-4990-4E88-A2EE-B4F2CE132524}" destId="{B5689D9B-E200-4D7B-9EE2-4CDAC05F7784}" srcOrd="2" destOrd="0" parTransId="{CBC75411-8694-4893-B429-01BA3EDB04B7}" sibTransId="{EFDCC81F-589C-44AB-B5A0-409BDC6D93A1}"/>
    <dgm:cxn modelId="{A18E2BBD-ADA0-49FF-B052-BF0207EBD09C}" srcId="{995B921F-7B1A-46C5-A834-BA56A5BC1B16}" destId="{72F394E0-24D2-47EF-BE70-5C08641A5400}" srcOrd="1" destOrd="0" parTransId="{9B996E7D-C213-44B3-87E8-0C564703C39A}" sibTransId="{8F06EE8C-F6EE-402C-8035-AC8CC77FA1EF}"/>
    <dgm:cxn modelId="{60D531CA-1C70-48FA-83E7-02EE5FD69D8B}" srcId="{B5689D9B-E200-4D7B-9EE2-4CDAC05F7784}" destId="{9EE359E0-5346-4F3B-AE1C-E59B3971BA4E}" srcOrd="2" destOrd="0" parTransId="{1B99F4D9-44BA-4B54-ACAE-74B01A3B6E8D}" sibTransId="{4D5208C2-AC5F-40D9-A103-61FA11C1DD3A}"/>
    <dgm:cxn modelId="{86D7C6CF-D54C-7A4B-AE8E-3F41B50343F3}" type="presOf" srcId="{72F394E0-24D2-47EF-BE70-5C08641A5400}" destId="{2DC1CD70-BBBB-7346-A0FE-9F2D1E24C1DE}" srcOrd="0" destOrd="1" presId="urn:microsoft.com/office/officeart/2005/8/layout/list1"/>
    <dgm:cxn modelId="{B68424D5-05B2-491A-AB43-87AB03AE4FEF}" srcId="{995B921F-7B1A-46C5-A834-BA56A5BC1B16}" destId="{5D35B5A9-10D7-4E5E-B537-0827F275F7A4}" srcOrd="2" destOrd="0" parTransId="{A247CB01-D09F-496A-98F8-7E648763C0D6}" sibTransId="{AEE7E046-DDE7-4F5C-A722-67F9F8233BFC}"/>
    <dgm:cxn modelId="{660768F1-F418-C94B-AF75-DD6092A7531E}" type="presOf" srcId="{DC0FC077-1022-4698-8138-B4580B044F02}" destId="{B59EA8D8-98E5-C34C-BC5F-F8740CEF67AE}" srcOrd="0" destOrd="1" presId="urn:microsoft.com/office/officeart/2005/8/layout/list1"/>
    <dgm:cxn modelId="{962429F6-1FC4-0B45-8094-ECAC09920C31}" type="presOf" srcId="{7DE41932-713B-4F02-971D-B18AF28EE933}" destId="{A6CBC06D-0ABD-FB4D-BD8E-FDA5282BC0DB}" srcOrd="1" destOrd="0" presId="urn:microsoft.com/office/officeart/2005/8/layout/list1"/>
    <dgm:cxn modelId="{47A37DC4-2FE5-0142-AFC1-0DE1628CA596}" type="presParOf" srcId="{4107A285-C302-AD48-93B9-2ED454C0A4AB}" destId="{B3A4B21A-FC06-2F4E-8794-A21030D49BB9}" srcOrd="0" destOrd="0" presId="urn:microsoft.com/office/officeart/2005/8/layout/list1"/>
    <dgm:cxn modelId="{EDF54BDD-2D29-5E42-8409-03061477F01D}" type="presParOf" srcId="{B3A4B21A-FC06-2F4E-8794-A21030D49BB9}" destId="{13E74078-6C4A-3846-A4FF-F08E518870C3}" srcOrd="0" destOrd="0" presId="urn:microsoft.com/office/officeart/2005/8/layout/list1"/>
    <dgm:cxn modelId="{9196B975-02CB-1D47-983A-BFBBB5B6EF0D}" type="presParOf" srcId="{B3A4B21A-FC06-2F4E-8794-A21030D49BB9}" destId="{171DE4EF-F81E-144B-A045-5F169E3FDD2E}" srcOrd="1" destOrd="0" presId="urn:microsoft.com/office/officeart/2005/8/layout/list1"/>
    <dgm:cxn modelId="{9A3CA9F5-D378-D54F-8EFD-AE964C36DD47}" type="presParOf" srcId="{4107A285-C302-AD48-93B9-2ED454C0A4AB}" destId="{60D7D51E-2CDF-4C40-AB7E-C1A794967D31}" srcOrd="1" destOrd="0" presId="urn:microsoft.com/office/officeart/2005/8/layout/list1"/>
    <dgm:cxn modelId="{B6D8210A-627A-864D-9F61-6E8FE3736F24}" type="presParOf" srcId="{4107A285-C302-AD48-93B9-2ED454C0A4AB}" destId="{2DC1CD70-BBBB-7346-A0FE-9F2D1E24C1DE}" srcOrd="2" destOrd="0" presId="urn:microsoft.com/office/officeart/2005/8/layout/list1"/>
    <dgm:cxn modelId="{558028FB-4993-B742-A8D5-9CB3C0B530A4}" type="presParOf" srcId="{4107A285-C302-AD48-93B9-2ED454C0A4AB}" destId="{4BB89720-7A7E-6E45-BB29-6C22B500E992}" srcOrd="3" destOrd="0" presId="urn:microsoft.com/office/officeart/2005/8/layout/list1"/>
    <dgm:cxn modelId="{8EA0E150-310C-8148-B224-293645408AE8}" type="presParOf" srcId="{4107A285-C302-AD48-93B9-2ED454C0A4AB}" destId="{23BD4F35-C531-9449-8DC1-9282BEE6643A}" srcOrd="4" destOrd="0" presId="urn:microsoft.com/office/officeart/2005/8/layout/list1"/>
    <dgm:cxn modelId="{52BD0CE8-7716-4D41-BC42-4640A7735406}" type="presParOf" srcId="{23BD4F35-C531-9449-8DC1-9282BEE6643A}" destId="{9A7E1820-1B89-874A-AB65-B5F41B34D9F1}" srcOrd="0" destOrd="0" presId="urn:microsoft.com/office/officeart/2005/8/layout/list1"/>
    <dgm:cxn modelId="{96EAF4F9-3CBF-9A4E-8FCC-E18B29A24248}" type="presParOf" srcId="{23BD4F35-C531-9449-8DC1-9282BEE6643A}" destId="{A6CBC06D-0ABD-FB4D-BD8E-FDA5282BC0DB}" srcOrd="1" destOrd="0" presId="urn:microsoft.com/office/officeart/2005/8/layout/list1"/>
    <dgm:cxn modelId="{6D8EED80-1339-A94C-8427-CE83E6C0A3E4}" type="presParOf" srcId="{4107A285-C302-AD48-93B9-2ED454C0A4AB}" destId="{377FE8CE-064D-5C45-9AD6-A64A0817CB4E}" srcOrd="5" destOrd="0" presId="urn:microsoft.com/office/officeart/2005/8/layout/list1"/>
    <dgm:cxn modelId="{2E1FFEA5-F9AB-CC40-A81B-EC04C0DD158A}" type="presParOf" srcId="{4107A285-C302-AD48-93B9-2ED454C0A4AB}" destId="{96C36905-AC95-BF4D-ADF2-38514C33F921}" srcOrd="6" destOrd="0" presId="urn:microsoft.com/office/officeart/2005/8/layout/list1"/>
    <dgm:cxn modelId="{114E0856-C9C3-4148-BCC0-368224B646EE}" type="presParOf" srcId="{4107A285-C302-AD48-93B9-2ED454C0A4AB}" destId="{3B6A4AE8-5C7E-5D49-BA28-CFF4997E5E02}" srcOrd="7" destOrd="0" presId="urn:microsoft.com/office/officeart/2005/8/layout/list1"/>
    <dgm:cxn modelId="{60C573BE-E951-874D-8991-F8A8294829AB}" type="presParOf" srcId="{4107A285-C302-AD48-93B9-2ED454C0A4AB}" destId="{BDECED79-088C-1E4F-B9E0-4F46F52623D6}" srcOrd="8" destOrd="0" presId="urn:microsoft.com/office/officeart/2005/8/layout/list1"/>
    <dgm:cxn modelId="{2CD9EA11-DA05-E744-9B88-C6CCD5B74554}" type="presParOf" srcId="{BDECED79-088C-1E4F-B9E0-4F46F52623D6}" destId="{AF566E0C-C429-BB45-B474-6F84235DD55E}" srcOrd="0" destOrd="0" presId="urn:microsoft.com/office/officeart/2005/8/layout/list1"/>
    <dgm:cxn modelId="{0F2CC557-A5E2-9048-B07D-978D08649A67}" type="presParOf" srcId="{BDECED79-088C-1E4F-B9E0-4F46F52623D6}" destId="{941C8BF9-8179-CC4B-894E-72AC7EB8A7EE}" srcOrd="1" destOrd="0" presId="urn:microsoft.com/office/officeart/2005/8/layout/list1"/>
    <dgm:cxn modelId="{635840C1-E7D2-0649-B31D-581DB7591968}" type="presParOf" srcId="{4107A285-C302-AD48-93B9-2ED454C0A4AB}" destId="{93BAA9E2-AF57-B64B-8194-AADCA3004F0A}" srcOrd="9" destOrd="0" presId="urn:microsoft.com/office/officeart/2005/8/layout/list1"/>
    <dgm:cxn modelId="{F3D95512-8FE7-F444-98F3-2285357D46DB}" type="presParOf" srcId="{4107A285-C302-AD48-93B9-2ED454C0A4AB}" destId="{B59EA8D8-98E5-C34C-BC5F-F8740CEF67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F421F1-4990-4E88-A2EE-B4F2CE132524}" type="doc">
      <dgm:prSet loTypeId="urn:microsoft.com/office/officeart/2005/8/layout/list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95B921F-7B1A-46C5-A834-BA56A5BC1B16}">
      <dgm:prSet phldrT="[Text]" custT="1"/>
      <dgm:spPr/>
      <dgm:t>
        <a:bodyPr/>
        <a:lstStyle/>
        <a:p>
          <a:r>
            <a:rPr lang="en-GB" sz="1600" b="1"/>
            <a:t>BEFORE: Prepare</a:t>
          </a:r>
        </a:p>
      </dgm:t>
    </dgm:pt>
    <dgm:pt modelId="{B6351EE1-5F6A-40CF-A2DE-6DB46416BF75}" type="parTrans" cxnId="{18663372-0457-49FF-BA83-BD8E1103E1BE}">
      <dgm:prSet/>
      <dgm:spPr/>
      <dgm:t>
        <a:bodyPr/>
        <a:lstStyle/>
        <a:p>
          <a:endParaRPr lang="en-GB" sz="1600"/>
        </a:p>
      </dgm:t>
    </dgm:pt>
    <dgm:pt modelId="{68B33A2C-6174-4D8A-BC8D-F9564E8C0D92}" type="sibTrans" cxnId="{18663372-0457-49FF-BA83-BD8E1103E1BE}">
      <dgm:prSet/>
      <dgm:spPr/>
      <dgm:t>
        <a:bodyPr/>
        <a:lstStyle/>
        <a:p>
          <a:endParaRPr lang="en-GB" sz="1600"/>
        </a:p>
      </dgm:t>
    </dgm:pt>
    <dgm:pt modelId="{7DE41932-713B-4F02-971D-B18AF28EE933}">
      <dgm:prSet phldrT="[Text]" custT="1"/>
      <dgm:spPr/>
      <dgm:t>
        <a:bodyPr/>
        <a:lstStyle/>
        <a:p>
          <a:r>
            <a:rPr lang="en-GB" sz="1600" b="1"/>
            <a:t>DURING: Be </a:t>
          </a:r>
          <a:r>
            <a:rPr lang="en-GB" sz="1600" b="1">
              <a:latin typeface="Aptos Display" panose="02110004020202020204"/>
            </a:rPr>
            <a:t>Active</a:t>
          </a:r>
          <a:endParaRPr lang="en-GB" sz="1600" b="1"/>
        </a:p>
      </dgm:t>
    </dgm:pt>
    <dgm:pt modelId="{9E52BED1-A546-44AF-8F28-4358F140E3CD}" type="parTrans" cxnId="{09BABBB0-7AE4-4118-B663-329261433DAE}">
      <dgm:prSet/>
      <dgm:spPr/>
      <dgm:t>
        <a:bodyPr/>
        <a:lstStyle/>
        <a:p>
          <a:endParaRPr lang="en-GB" sz="1600"/>
        </a:p>
      </dgm:t>
    </dgm:pt>
    <dgm:pt modelId="{1DEE3CB5-7493-4ADF-8DDE-447985B5E1E8}" type="sibTrans" cxnId="{09BABBB0-7AE4-4118-B663-329261433DAE}">
      <dgm:prSet/>
      <dgm:spPr/>
      <dgm:t>
        <a:bodyPr/>
        <a:lstStyle/>
        <a:p>
          <a:endParaRPr lang="en-GB" sz="1600"/>
        </a:p>
      </dgm:t>
    </dgm:pt>
    <dgm:pt modelId="{F848965A-23C7-43C5-8D0C-01795169DED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Take notes. </a:t>
          </a:r>
          <a:endParaRPr lang="en-GB" sz="1600"/>
        </a:p>
      </dgm:t>
    </dgm:pt>
    <dgm:pt modelId="{D9D02B4C-1EAA-470F-92BD-33E044C3F12A}" type="parTrans" cxnId="{DC1A6E18-6C2F-4CBF-9F43-65D4C6B28A77}">
      <dgm:prSet/>
      <dgm:spPr/>
      <dgm:t>
        <a:bodyPr/>
        <a:lstStyle/>
        <a:p>
          <a:endParaRPr lang="en-GB" sz="1600"/>
        </a:p>
      </dgm:t>
    </dgm:pt>
    <dgm:pt modelId="{08668A75-6334-4034-8F1A-E461665465B2}" type="sibTrans" cxnId="{DC1A6E18-6C2F-4CBF-9F43-65D4C6B28A77}">
      <dgm:prSet/>
      <dgm:spPr/>
      <dgm:t>
        <a:bodyPr/>
        <a:lstStyle/>
        <a:p>
          <a:endParaRPr lang="en-GB" sz="1600"/>
        </a:p>
      </dgm:t>
    </dgm:pt>
    <dgm:pt modelId="{B5689D9B-E200-4D7B-9EE2-4CDAC05F7784}">
      <dgm:prSet phldrT="[Text]" custT="1"/>
      <dgm:spPr/>
      <dgm:t>
        <a:bodyPr/>
        <a:lstStyle/>
        <a:p>
          <a:r>
            <a:rPr lang="en-GB" sz="1600" b="1"/>
            <a:t>AFTER: Reflect &amp; </a:t>
          </a:r>
          <a:r>
            <a:rPr lang="en-GB" sz="1600" b="1">
              <a:latin typeface="Aptos Display" panose="02110004020202020204"/>
            </a:rPr>
            <a:t>Review</a:t>
          </a:r>
          <a:endParaRPr lang="en-GB" sz="1600" b="1"/>
        </a:p>
      </dgm:t>
    </dgm:pt>
    <dgm:pt modelId="{CBC75411-8694-4893-B429-01BA3EDB04B7}" type="parTrans" cxnId="{043C37B9-6FA0-4496-989C-88D3BA8849CE}">
      <dgm:prSet/>
      <dgm:spPr/>
      <dgm:t>
        <a:bodyPr/>
        <a:lstStyle/>
        <a:p>
          <a:endParaRPr lang="en-GB" sz="1600"/>
        </a:p>
      </dgm:t>
    </dgm:pt>
    <dgm:pt modelId="{EFDCC81F-589C-44AB-B5A0-409BDC6D93A1}" type="sibTrans" cxnId="{043C37B9-6FA0-4496-989C-88D3BA8849CE}">
      <dgm:prSet/>
      <dgm:spPr/>
      <dgm:t>
        <a:bodyPr/>
        <a:lstStyle/>
        <a:p>
          <a:endParaRPr lang="en-GB" sz="1600"/>
        </a:p>
      </dgm:t>
    </dgm:pt>
    <dgm:pt modelId="{8B82DEF6-C5D3-4AD7-81CE-BE282484B014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>
              <a:latin typeface="+mj-lt"/>
            </a:rPr>
            <a:t>Check understanding and  comments to notes.</a:t>
          </a:r>
          <a:endParaRPr lang="en-GB" sz="1600"/>
        </a:p>
      </dgm:t>
    </dgm:pt>
    <dgm:pt modelId="{20F1602C-C941-456D-9B5C-FF0E9D81E622}" type="parTrans" cxnId="{4601AAA1-8193-4F58-8638-F1C2FF8EB11D}">
      <dgm:prSet/>
      <dgm:spPr/>
      <dgm:t>
        <a:bodyPr/>
        <a:lstStyle/>
        <a:p>
          <a:endParaRPr lang="en-GB" sz="1600"/>
        </a:p>
      </dgm:t>
    </dgm:pt>
    <dgm:pt modelId="{AFD421D4-7479-4A1D-B033-B4C5385A7FA3}" type="sibTrans" cxnId="{4601AAA1-8193-4F58-8638-F1C2FF8EB11D}">
      <dgm:prSet/>
      <dgm:spPr/>
      <dgm:t>
        <a:bodyPr/>
        <a:lstStyle/>
        <a:p>
          <a:endParaRPr lang="en-GB" sz="1600"/>
        </a:p>
      </dgm:t>
    </dgm:pt>
    <dgm:pt modelId="{72F394E0-24D2-47EF-BE70-5C08641A540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Note down questions, being specific as possible (e.g., refer to specific lecture slide).</a:t>
          </a:r>
        </a:p>
      </dgm:t>
    </dgm:pt>
    <dgm:pt modelId="{9B996E7D-C213-44B3-87E8-0C564703C39A}" type="parTrans" cxnId="{A18E2BBD-ADA0-49FF-B052-BF0207EBD09C}">
      <dgm:prSet/>
      <dgm:spPr/>
      <dgm:t>
        <a:bodyPr/>
        <a:lstStyle/>
        <a:p>
          <a:endParaRPr lang="en-GB" sz="1600"/>
        </a:p>
      </dgm:t>
    </dgm:pt>
    <dgm:pt modelId="{8F06EE8C-F6EE-402C-8035-AC8CC77FA1EF}" type="sibTrans" cxnId="{A18E2BBD-ADA0-49FF-B052-BF0207EBD09C}">
      <dgm:prSet/>
      <dgm:spPr/>
      <dgm:t>
        <a:bodyPr/>
        <a:lstStyle/>
        <a:p>
          <a:endParaRPr lang="en-GB" sz="1600"/>
        </a:p>
      </dgm:t>
    </dgm:pt>
    <dgm:pt modelId="{45904578-B19A-426F-A813-DB42A9DE60FC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1600"/>
            <a:t>Review lecture recordings to fill any gaps post-questions. </a:t>
          </a:r>
        </a:p>
      </dgm:t>
    </dgm:pt>
    <dgm:pt modelId="{A842E392-F393-4850-93E0-B88F408DB635}" type="parTrans" cxnId="{A994FC5F-0297-4A02-B952-A60E23E6A297}">
      <dgm:prSet/>
      <dgm:spPr/>
      <dgm:t>
        <a:bodyPr/>
        <a:lstStyle/>
        <a:p>
          <a:endParaRPr lang="en-GB" sz="1600"/>
        </a:p>
      </dgm:t>
    </dgm:pt>
    <dgm:pt modelId="{A6780EEB-D669-47BF-8F8F-596321D03417}" type="sibTrans" cxnId="{A994FC5F-0297-4A02-B952-A60E23E6A297}">
      <dgm:prSet/>
      <dgm:spPr/>
      <dgm:t>
        <a:bodyPr/>
        <a:lstStyle/>
        <a:p>
          <a:endParaRPr lang="en-GB" sz="1600"/>
        </a:p>
      </dgm:t>
    </dgm:pt>
    <dgm:pt modelId="{4022417F-6BA4-439F-A08C-1F4FAE17280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>
              <a:latin typeface="+mj-lt"/>
            </a:rPr>
            <a:t>If you still don't understand something, ask more questions. </a:t>
          </a:r>
          <a:endParaRPr lang="en-GB" sz="1600"/>
        </a:p>
      </dgm:t>
    </dgm:pt>
    <dgm:pt modelId="{95A1EE7F-9011-4A72-84EB-AE59533D04D3}" type="parTrans" cxnId="{B1C29E32-A074-4967-86F5-F7B49E3E1E6B}">
      <dgm:prSet/>
      <dgm:spPr/>
      <dgm:t>
        <a:bodyPr/>
        <a:lstStyle/>
        <a:p>
          <a:endParaRPr lang="en-GB" sz="1600"/>
        </a:p>
      </dgm:t>
    </dgm:pt>
    <dgm:pt modelId="{13919BAA-1C46-4DA1-B12F-07EE709D6609}" type="sibTrans" cxnId="{B1C29E32-A074-4967-86F5-F7B49E3E1E6B}">
      <dgm:prSet/>
      <dgm:spPr/>
      <dgm:t>
        <a:bodyPr/>
        <a:lstStyle/>
        <a:p>
          <a:endParaRPr lang="en-GB" sz="1600"/>
        </a:p>
      </dgm:t>
    </dgm:pt>
    <dgm:pt modelId="{FA5BEEAC-CDE1-46D6-89E1-AD1352A037F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/>
            <a:t>Check how and where you can ask questions</a:t>
          </a:r>
          <a:r>
            <a:rPr lang="en-GB" sz="1600">
              <a:latin typeface="Aptos Display" panose="02110004020202020204"/>
            </a:rPr>
            <a:t>.</a:t>
          </a:r>
          <a:endParaRPr lang="en-GB" sz="1600"/>
        </a:p>
      </dgm:t>
    </dgm:pt>
    <dgm:pt modelId="{8E0488C2-E453-494D-AADA-252A70F89396}" type="sibTrans" cxnId="{F597CD7A-595C-458E-9732-CE3FB34A3E21}">
      <dgm:prSet/>
      <dgm:spPr/>
      <dgm:t>
        <a:bodyPr/>
        <a:lstStyle/>
        <a:p>
          <a:endParaRPr lang="en-GB" sz="1600"/>
        </a:p>
      </dgm:t>
    </dgm:pt>
    <dgm:pt modelId="{2BAA1DCB-8F2B-4211-ACED-746747DAF0BE}" type="parTrans" cxnId="{F597CD7A-595C-458E-9732-CE3FB34A3E21}">
      <dgm:prSet/>
      <dgm:spPr/>
      <dgm:t>
        <a:bodyPr/>
        <a:lstStyle/>
        <a:p>
          <a:endParaRPr lang="en-GB" sz="1600"/>
        </a:p>
      </dgm:t>
    </dgm:pt>
    <dgm:pt modelId="{C30B51C8-AE55-AF48-9C9F-CBB9E9FF84C3}" type="pres">
      <dgm:prSet presAssocID="{FEF421F1-4990-4E88-A2EE-B4F2CE132524}" presName="linear" presStyleCnt="0">
        <dgm:presLayoutVars>
          <dgm:dir/>
          <dgm:animLvl val="lvl"/>
          <dgm:resizeHandles val="exact"/>
        </dgm:presLayoutVars>
      </dgm:prSet>
      <dgm:spPr/>
    </dgm:pt>
    <dgm:pt modelId="{FB2CC2FD-30D3-2946-8641-B96556A735F7}" type="pres">
      <dgm:prSet presAssocID="{995B921F-7B1A-46C5-A834-BA56A5BC1B16}" presName="parentLin" presStyleCnt="0"/>
      <dgm:spPr/>
    </dgm:pt>
    <dgm:pt modelId="{D5A12F36-3FE9-A541-84C0-CDE834F1C603}" type="pres">
      <dgm:prSet presAssocID="{995B921F-7B1A-46C5-A834-BA56A5BC1B16}" presName="parentLeftMargin" presStyleLbl="node1" presStyleIdx="0" presStyleCnt="3"/>
      <dgm:spPr/>
    </dgm:pt>
    <dgm:pt modelId="{8E91F847-F6FD-FD4E-BF43-759FF605509A}" type="pres">
      <dgm:prSet presAssocID="{995B921F-7B1A-46C5-A834-BA56A5BC1B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4C417F-69A6-3B4E-ABC9-13C37ADAAEFD}" type="pres">
      <dgm:prSet presAssocID="{995B921F-7B1A-46C5-A834-BA56A5BC1B16}" presName="negativeSpace" presStyleCnt="0"/>
      <dgm:spPr/>
    </dgm:pt>
    <dgm:pt modelId="{AED1ED3C-C24A-9B4A-81BD-481FF34B5AA1}" type="pres">
      <dgm:prSet presAssocID="{995B921F-7B1A-46C5-A834-BA56A5BC1B16}" presName="childText" presStyleLbl="conFgAcc1" presStyleIdx="0" presStyleCnt="3">
        <dgm:presLayoutVars>
          <dgm:bulletEnabled val="1"/>
        </dgm:presLayoutVars>
      </dgm:prSet>
      <dgm:spPr/>
    </dgm:pt>
    <dgm:pt modelId="{156E5706-4C16-AA4B-B085-0D66D69A5F00}" type="pres">
      <dgm:prSet presAssocID="{68B33A2C-6174-4D8A-BC8D-F9564E8C0D92}" presName="spaceBetweenRectangles" presStyleCnt="0"/>
      <dgm:spPr/>
    </dgm:pt>
    <dgm:pt modelId="{FF77C4D9-4389-C64E-BF81-DBE0CE6A1CF6}" type="pres">
      <dgm:prSet presAssocID="{7DE41932-713B-4F02-971D-B18AF28EE933}" presName="parentLin" presStyleCnt="0"/>
      <dgm:spPr/>
    </dgm:pt>
    <dgm:pt modelId="{E61D7AFC-A373-CD45-A36B-FCCA753F4FBE}" type="pres">
      <dgm:prSet presAssocID="{7DE41932-713B-4F02-971D-B18AF28EE933}" presName="parentLeftMargin" presStyleLbl="node1" presStyleIdx="0" presStyleCnt="3"/>
      <dgm:spPr/>
    </dgm:pt>
    <dgm:pt modelId="{A7D1C3A0-869C-B647-82AD-3B3F1342A89D}" type="pres">
      <dgm:prSet presAssocID="{7DE41932-713B-4F02-971D-B18AF28EE9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D2F9FB-A7BC-5F47-8525-48AD45F87B27}" type="pres">
      <dgm:prSet presAssocID="{7DE41932-713B-4F02-971D-B18AF28EE933}" presName="negativeSpace" presStyleCnt="0"/>
      <dgm:spPr/>
    </dgm:pt>
    <dgm:pt modelId="{39B77D82-6111-EB4B-A403-E4E77822C162}" type="pres">
      <dgm:prSet presAssocID="{7DE41932-713B-4F02-971D-B18AF28EE933}" presName="childText" presStyleLbl="conFgAcc1" presStyleIdx="1" presStyleCnt="3">
        <dgm:presLayoutVars>
          <dgm:bulletEnabled val="1"/>
        </dgm:presLayoutVars>
      </dgm:prSet>
      <dgm:spPr/>
    </dgm:pt>
    <dgm:pt modelId="{45910AA1-EB96-5A43-B7FB-03F2EF7E10D6}" type="pres">
      <dgm:prSet presAssocID="{1DEE3CB5-7493-4ADF-8DDE-447985B5E1E8}" presName="spaceBetweenRectangles" presStyleCnt="0"/>
      <dgm:spPr/>
    </dgm:pt>
    <dgm:pt modelId="{ADDCF710-DB98-B643-8C50-6E015C1C342D}" type="pres">
      <dgm:prSet presAssocID="{B5689D9B-E200-4D7B-9EE2-4CDAC05F7784}" presName="parentLin" presStyleCnt="0"/>
      <dgm:spPr/>
    </dgm:pt>
    <dgm:pt modelId="{0DABFBA0-65A0-7049-B2D5-47E2AA40EF07}" type="pres">
      <dgm:prSet presAssocID="{B5689D9B-E200-4D7B-9EE2-4CDAC05F7784}" presName="parentLeftMargin" presStyleLbl="node1" presStyleIdx="1" presStyleCnt="3"/>
      <dgm:spPr/>
    </dgm:pt>
    <dgm:pt modelId="{6DA048EB-35D4-B341-83D9-66BADC6E5AEE}" type="pres">
      <dgm:prSet presAssocID="{B5689D9B-E200-4D7B-9EE2-4CDAC05F77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DD3CD4C-BBED-2142-AD5C-7EFD1F8931F3}" type="pres">
      <dgm:prSet presAssocID="{B5689D9B-E200-4D7B-9EE2-4CDAC05F7784}" presName="negativeSpace" presStyleCnt="0"/>
      <dgm:spPr/>
    </dgm:pt>
    <dgm:pt modelId="{A432A295-B03C-4D4C-8310-A07F87B19A3D}" type="pres">
      <dgm:prSet presAssocID="{B5689D9B-E200-4D7B-9EE2-4CDAC05F77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25D715-98CF-5642-872E-7E92B728E990}" type="presOf" srcId="{8B82DEF6-C5D3-4AD7-81CE-BE282484B014}" destId="{A432A295-B03C-4D4C-8310-A07F87B19A3D}" srcOrd="0" destOrd="0" presId="urn:microsoft.com/office/officeart/2005/8/layout/list1"/>
    <dgm:cxn modelId="{32AAA416-EEF6-B545-8E15-DAA37149C767}" type="presOf" srcId="{72F394E0-24D2-47EF-BE70-5C08641A5400}" destId="{AED1ED3C-C24A-9B4A-81BD-481FF34B5AA1}" srcOrd="0" destOrd="1" presId="urn:microsoft.com/office/officeart/2005/8/layout/list1"/>
    <dgm:cxn modelId="{DC1A6E18-6C2F-4CBF-9F43-65D4C6B28A77}" srcId="{7DE41932-713B-4F02-971D-B18AF28EE933}" destId="{F848965A-23C7-43C5-8D0C-01795169DEDB}" srcOrd="0" destOrd="0" parTransId="{D9D02B4C-1EAA-470F-92BD-33E044C3F12A}" sibTransId="{08668A75-6334-4034-8F1A-E461665465B2}"/>
    <dgm:cxn modelId="{B1C29E32-A074-4967-86F5-F7B49E3E1E6B}" srcId="{7DE41932-713B-4F02-971D-B18AF28EE933}" destId="{4022417F-6BA4-439F-A08C-1F4FAE172805}" srcOrd="1" destOrd="0" parTransId="{95A1EE7F-9011-4A72-84EB-AE59533D04D3}" sibTransId="{13919BAA-1C46-4DA1-B12F-07EE709D6609}"/>
    <dgm:cxn modelId="{A994FC5F-0297-4A02-B952-A60E23E6A297}" srcId="{B5689D9B-E200-4D7B-9EE2-4CDAC05F7784}" destId="{45904578-B19A-426F-A813-DB42A9DE60FC}" srcOrd="1" destOrd="0" parTransId="{A842E392-F393-4850-93E0-B88F408DB635}" sibTransId="{A6780EEB-D669-47BF-8F8F-596321D03417}"/>
    <dgm:cxn modelId="{BDF43F4E-B8B4-CF49-AAC1-A8AF2BBDE959}" type="presOf" srcId="{45904578-B19A-426F-A813-DB42A9DE60FC}" destId="{A432A295-B03C-4D4C-8310-A07F87B19A3D}" srcOrd="0" destOrd="1" presId="urn:microsoft.com/office/officeart/2005/8/layout/list1"/>
    <dgm:cxn modelId="{18663372-0457-49FF-BA83-BD8E1103E1BE}" srcId="{FEF421F1-4990-4E88-A2EE-B4F2CE132524}" destId="{995B921F-7B1A-46C5-A834-BA56A5BC1B16}" srcOrd="0" destOrd="0" parTransId="{B6351EE1-5F6A-40CF-A2DE-6DB46416BF75}" sibTransId="{68B33A2C-6174-4D8A-BC8D-F9564E8C0D92}"/>
    <dgm:cxn modelId="{9B3F6E53-4AA9-DD43-A2E4-3E26805F8D0E}" type="presOf" srcId="{B5689D9B-E200-4D7B-9EE2-4CDAC05F7784}" destId="{6DA048EB-35D4-B341-83D9-66BADC6E5AEE}" srcOrd="1" destOrd="0" presId="urn:microsoft.com/office/officeart/2005/8/layout/list1"/>
    <dgm:cxn modelId="{64DEF674-3CA6-C44F-969F-3C984593EEFD}" type="presOf" srcId="{995B921F-7B1A-46C5-A834-BA56A5BC1B16}" destId="{D5A12F36-3FE9-A541-84C0-CDE834F1C603}" srcOrd="0" destOrd="0" presId="urn:microsoft.com/office/officeart/2005/8/layout/list1"/>
    <dgm:cxn modelId="{C837F854-D4CB-F948-9DFB-5369B0B9D46C}" type="presOf" srcId="{B5689D9B-E200-4D7B-9EE2-4CDAC05F7784}" destId="{0DABFBA0-65A0-7049-B2D5-47E2AA40EF07}" srcOrd="0" destOrd="0" presId="urn:microsoft.com/office/officeart/2005/8/layout/list1"/>
    <dgm:cxn modelId="{F597CD7A-595C-458E-9732-CE3FB34A3E21}" srcId="{995B921F-7B1A-46C5-A834-BA56A5BC1B16}" destId="{FA5BEEAC-CDE1-46D6-89E1-AD1352A037F2}" srcOrd="0" destOrd="0" parTransId="{2BAA1DCB-8F2B-4211-ACED-746747DAF0BE}" sibTransId="{8E0488C2-E453-494D-AADA-252A70F89396}"/>
    <dgm:cxn modelId="{7508857F-C814-BC42-A207-957D7D6667F4}" type="presOf" srcId="{4022417F-6BA4-439F-A08C-1F4FAE172805}" destId="{39B77D82-6111-EB4B-A403-E4E77822C162}" srcOrd="0" destOrd="1" presId="urn:microsoft.com/office/officeart/2005/8/layout/list1"/>
    <dgm:cxn modelId="{A9978D8F-A6C4-8940-A82B-34F343EB2AC8}" type="presOf" srcId="{FEF421F1-4990-4E88-A2EE-B4F2CE132524}" destId="{C30B51C8-AE55-AF48-9C9F-CBB9E9FF84C3}" srcOrd="0" destOrd="0" presId="urn:microsoft.com/office/officeart/2005/8/layout/list1"/>
    <dgm:cxn modelId="{4601AAA1-8193-4F58-8638-F1C2FF8EB11D}" srcId="{B5689D9B-E200-4D7B-9EE2-4CDAC05F7784}" destId="{8B82DEF6-C5D3-4AD7-81CE-BE282484B014}" srcOrd="0" destOrd="0" parTransId="{20F1602C-C941-456D-9B5C-FF0E9D81E622}" sibTransId="{AFD421D4-7479-4A1D-B033-B4C5385A7FA3}"/>
    <dgm:cxn modelId="{C5CB4DA6-E452-2D45-8BED-083089A2DB42}" type="presOf" srcId="{FA5BEEAC-CDE1-46D6-89E1-AD1352A037F2}" destId="{AED1ED3C-C24A-9B4A-81BD-481FF34B5AA1}" srcOrd="0" destOrd="0" presId="urn:microsoft.com/office/officeart/2005/8/layout/list1"/>
    <dgm:cxn modelId="{09BABBB0-7AE4-4118-B663-329261433DAE}" srcId="{FEF421F1-4990-4E88-A2EE-B4F2CE132524}" destId="{7DE41932-713B-4F02-971D-B18AF28EE933}" srcOrd="1" destOrd="0" parTransId="{9E52BED1-A546-44AF-8F28-4358F140E3CD}" sibTransId="{1DEE3CB5-7493-4ADF-8DDE-447985B5E1E8}"/>
    <dgm:cxn modelId="{043C37B9-6FA0-4496-989C-88D3BA8849CE}" srcId="{FEF421F1-4990-4E88-A2EE-B4F2CE132524}" destId="{B5689D9B-E200-4D7B-9EE2-4CDAC05F7784}" srcOrd="2" destOrd="0" parTransId="{CBC75411-8694-4893-B429-01BA3EDB04B7}" sibTransId="{EFDCC81F-589C-44AB-B5A0-409BDC6D93A1}"/>
    <dgm:cxn modelId="{A18E2BBD-ADA0-49FF-B052-BF0207EBD09C}" srcId="{995B921F-7B1A-46C5-A834-BA56A5BC1B16}" destId="{72F394E0-24D2-47EF-BE70-5C08641A5400}" srcOrd="1" destOrd="0" parTransId="{9B996E7D-C213-44B3-87E8-0C564703C39A}" sibTransId="{8F06EE8C-F6EE-402C-8035-AC8CC77FA1EF}"/>
    <dgm:cxn modelId="{EF8994C1-D92E-ED4B-A371-0B1F9B9452A8}" type="presOf" srcId="{7DE41932-713B-4F02-971D-B18AF28EE933}" destId="{A7D1C3A0-869C-B647-82AD-3B3F1342A89D}" srcOrd="1" destOrd="0" presId="urn:microsoft.com/office/officeart/2005/8/layout/list1"/>
    <dgm:cxn modelId="{966929D8-87BC-9C41-97D5-AF861E30EBFF}" type="presOf" srcId="{995B921F-7B1A-46C5-A834-BA56A5BC1B16}" destId="{8E91F847-F6FD-FD4E-BF43-759FF605509A}" srcOrd="1" destOrd="0" presId="urn:microsoft.com/office/officeart/2005/8/layout/list1"/>
    <dgm:cxn modelId="{34EE97E7-E9B9-7F48-9E0F-C22BB5417F57}" type="presOf" srcId="{7DE41932-713B-4F02-971D-B18AF28EE933}" destId="{E61D7AFC-A373-CD45-A36B-FCCA753F4FBE}" srcOrd="0" destOrd="0" presId="urn:microsoft.com/office/officeart/2005/8/layout/list1"/>
    <dgm:cxn modelId="{974FE6F1-AAED-5E46-959E-4B5D950EF82B}" type="presOf" srcId="{F848965A-23C7-43C5-8D0C-01795169DEDB}" destId="{39B77D82-6111-EB4B-A403-E4E77822C162}" srcOrd="0" destOrd="0" presId="urn:microsoft.com/office/officeart/2005/8/layout/list1"/>
    <dgm:cxn modelId="{B484F4E2-AD1E-2349-81B9-E1BE0F50E7AC}" type="presParOf" srcId="{C30B51C8-AE55-AF48-9C9F-CBB9E9FF84C3}" destId="{FB2CC2FD-30D3-2946-8641-B96556A735F7}" srcOrd="0" destOrd="0" presId="urn:microsoft.com/office/officeart/2005/8/layout/list1"/>
    <dgm:cxn modelId="{B7133F70-AF80-E442-AD35-6A45AFFAE3C2}" type="presParOf" srcId="{FB2CC2FD-30D3-2946-8641-B96556A735F7}" destId="{D5A12F36-3FE9-A541-84C0-CDE834F1C603}" srcOrd="0" destOrd="0" presId="urn:microsoft.com/office/officeart/2005/8/layout/list1"/>
    <dgm:cxn modelId="{096EE765-9516-A146-B8B0-2BAC921480BF}" type="presParOf" srcId="{FB2CC2FD-30D3-2946-8641-B96556A735F7}" destId="{8E91F847-F6FD-FD4E-BF43-759FF605509A}" srcOrd="1" destOrd="0" presId="urn:microsoft.com/office/officeart/2005/8/layout/list1"/>
    <dgm:cxn modelId="{4374863E-5531-7343-9298-F59E23DD44A7}" type="presParOf" srcId="{C30B51C8-AE55-AF48-9C9F-CBB9E9FF84C3}" destId="{1A4C417F-69A6-3B4E-ABC9-13C37ADAAEFD}" srcOrd="1" destOrd="0" presId="urn:microsoft.com/office/officeart/2005/8/layout/list1"/>
    <dgm:cxn modelId="{09A4BFD7-541D-6944-A3E9-A4AD1BF49DC8}" type="presParOf" srcId="{C30B51C8-AE55-AF48-9C9F-CBB9E9FF84C3}" destId="{AED1ED3C-C24A-9B4A-81BD-481FF34B5AA1}" srcOrd="2" destOrd="0" presId="urn:microsoft.com/office/officeart/2005/8/layout/list1"/>
    <dgm:cxn modelId="{CEEDA8BB-F77A-8244-B3CC-53FD5DFB9D03}" type="presParOf" srcId="{C30B51C8-AE55-AF48-9C9F-CBB9E9FF84C3}" destId="{156E5706-4C16-AA4B-B085-0D66D69A5F00}" srcOrd="3" destOrd="0" presId="urn:microsoft.com/office/officeart/2005/8/layout/list1"/>
    <dgm:cxn modelId="{BCEAF7EB-1F30-8847-93F3-E71F8102CA45}" type="presParOf" srcId="{C30B51C8-AE55-AF48-9C9F-CBB9E9FF84C3}" destId="{FF77C4D9-4389-C64E-BF81-DBE0CE6A1CF6}" srcOrd="4" destOrd="0" presId="urn:microsoft.com/office/officeart/2005/8/layout/list1"/>
    <dgm:cxn modelId="{7CD8F858-DF68-FB44-A765-743C7E84902F}" type="presParOf" srcId="{FF77C4D9-4389-C64E-BF81-DBE0CE6A1CF6}" destId="{E61D7AFC-A373-CD45-A36B-FCCA753F4FBE}" srcOrd="0" destOrd="0" presId="urn:microsoft.com/office/officeart/2005/8/layout/list1"/>
    <dgm:cxn modelId="{D14D2CA7-1062-274B-9479-BD5ED04695B1}" type="presParOf" srcId="{FF77C4D9-4389-C64E-BF81-DBE0CE6A1CF6}" destId="{A7D1C3A0-869C-B647-82AD-3B3F1342A89D}" srcOrd="1" destOrd="0" presId="urn:microsoft.com/office/officeart/2005/8/layout/list1"/>
    <dgm:cxn modelId="{845B8C67-F395-2A4C-8D80-3A3A5EB84629}" type="presParOf" srcId="{C30B51C8-AE55-AF48-9C9F-CBB9E9FF84C3}" destId="{ECD2F9FB-A7BC-5F47-8525-48AD45F87B27}" srcOrd="5" destOrd="0" presId="urn:microsoft.com/office/officeart/2005/8/layout/list1"/>
    <dgm:cxn modelId="{E0A71C62-ABAE-B74F-B168-79188F9AC248}" type="presParOf" srcId="{C30B51C8-AE55-AF48-9C9F-CBB9E9FF84C3}" destId="{39B77D82-6111-EB4B-A403-E4E77822C162}" srcOrd="6" destOrd="0" presId="urn:microsoft.com/office/officeart/2005/8/layout/list1"/>
    <dgm:cxn modelId="{40EB9876-BFC1-CB44-AD09-8A4A8F1AC9FB}" type="presParOf" srcId="{C30B51C8-AE55-AF48-9C9F-CBB9E9FF84C3}" destId="{45910AA1-EB96-5A43-B7FB-03F2EF7E10D6}" srcOrd="7" destOrd="0" presId="urn:microsoft.com/office/officeart/2005/8/layout/list1"/>
    <dgm:cxn modelId="{1FE18989-3B4A-FB4A-ACCC-C5F19B50443F}" type="presParOf" srcId="{C30B51C8-AE55-AF48-9C9F-CBB9E9FF84C3}" destId="{ADDCF710-DB98-B643-8C50-6E015C1C342D}" srcOrd="8" destOrd="0" presId="urn:microsoft.com/office/officeart/2005/8/layout/list1"/>
    <dgm:cxn modelId="{5F1D07F6-7448-8142-9DB6-C5292EF1CF02}" type="presParOf" srcId="{ADDCF710-DB98-B643-8C50-6E015C1C342D}" destId="{0DABFBA0-65A0-7049-B2D5-47E2AA40EF07}" srcOrd="0" destOrd="0" presId="urn:microsoft.com/office/officeart/2005/8/layout/list1"/>
    <dgm:cxn modelId="{C0A823E1-03E5-324E-9071-88C0D12DC4F8}" type="presParOf" srcId="{ADDCF710-DB98-B643-8C50-6E015C1C342D}" destId="{6DA048EB-35D4-B341-83D9-66BADC6E5AEE}" srcOrd="1" destOrd="0" presId="urn:microsoft.com/office/officeart/2005/8/layout/list1"/>
    <dgm:cxn modelId="{E612189B-EB7F-EE48-856B-3035C7556A69}" type="presParOf" srcId="{C30B51C8-AE55-AF48-9C9F-CBB9E9FF84C3}" destId="{9DD3CD4C-BBED-2142-AD5C-7EFD1F8931F3}" srcOrd="9" destOrd="0" presId="urn:microsoft.com/office/officeart/2005/8/layout/list1"/>
    <dgm:cxn modelId="{7E8094CA-357D-864B-85E5-D26E34885797}" type="presParOf" srcId="{C30B51C8-AE55-AF48-9C9F-CBB9E9FF84C3}" destId="{A432A295-B03C-4D4C-8310-A07F87B19A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F1A378-EA04-4F7F-8147-4E2F082F4EB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15E56A-BCED-8347-AF1B-8B5F61A0F75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Elaborative Interrogation</a:t>
          </a:r>
        </a:p>
      </dgm:t>
    </dgm:pt>
    <dgm:pt modelId="{87512117-DFF3-704F-8EF0-4E1697036076}" type="parTrans" cxnId="{8F163E55-EE74-9741-8859-78581342A74D}">
      <dgm:prSet/>
      <dgm:spPr/>
      <dgm:t>
        <a:bodyPr/>
        <a:lstStyle/>
        <a:p>
          <a:endParaRPr lang="en-GB"/>
        </a:p>
      </dgm:t>
    </dgm:pt>
    <dgm:pt modelId="{E1AC8BC4-B445-3948-9A1D-F3E47673BB83}" type="sibTrans" cxnId="{8F163E55-EE74-9741-8859-78581342A74D}">
      <dgm:prSet/>
      <dgm:spPr/>
      <dgm:t>
        <a:bodyPr/>
        <a:lstStyle/>
        <a:p>
          <a:endParaRPr lang="en-GB"/>
        </a:p>
      </dgm:t>
    </dgm:pt>
    <dgm:pt modelId="{E5A81B1F-FCF4-0B4A-A8F2-9B6E1CAA613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Self-Explanation</a:t>
          </a:r>
        </a:p>
      </dgm:t>
    </dgm:pt>
    <dgm:pt modelId="{131D637E-48E8-B545-A7FF-174FB41A6050}" type="parTrans" cxnId="{4DDD6709-FC3B-C640-8B1B-C14F07ACA054}">
      <dgm:prSet/>
      <dgm:spPr/>
      <dgm:t>
        <a:bodyPr/>
        <a:lstStyle/>
        <a:p>
          <a:endParaRPr lang="en-GB"/>
        </a:p>
      </dgm:t>
    </dgm:pt>
    <dgm:pt modelId="{338D762C-E900-194F-A85D-A8CF125B8E57}" type="sibTrans" cxnId="{4DDD6709-FC3B-C640-8B1B-C14F07ACA054}">
      <dgm:prSet/>
      <dgm:spPr/>
      <dgm:t>
        <a:bodyPr/>
        <a:lstStyle/>
        <a:p>
          <a:endParaRPr lang="en-GB"/>
        </a:p>
      </dgm:t>
    </dgm:pt>
    <dgm:pt modelId="{6D402951-73BF-3040-8D6B-D9D096459FB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Summarisation</a:t>
          </a:r>
        </a:p>
      </dgm:t>
    </dgm:pt>
    <dgm:pt modelId="{D5C84014-C122-644B-BE0D-C8DD459ED8B2}" type="parTrans" cxnId="{91B4219B-5491-8640-8088-3AE81899838B}">
      <dgm:prSet/>
      <dgm:spPr/>
      <dgm:t>
        <a:bodyPr/>
        <a:lstStyle/>
        <a:p>
          <a:endParaRPr lang="en-GB"/>
        </a:p>
      </dgm:t>
    </dgm:pt>
    <dgm:pt modelId="{83BBF28E-C00E-964E-80BC-A05A7093C6B2}" type="sibTrans" cxnId="{91B4219B-5491-8640-8088-3AE81899838B}">
      <dgm:prSet/>
      <dgm:spPr/>
      <dgm:t>
        <a:bodyPr/>
        <a:lstStyle/>
        <a:p>
          <a:endParaRPr lang="en-GB"/>
        </a:p>
      </dgm:t>
    </dgm:pt>
    <dgm:pt modelId="{2560F630-87F4-1241-A63E-88564F3022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Highlighting / Underlining</a:t>
          </a:r>
        </a:p>
      </dgm:t>
    </dgm:pt>
    <dgm:pt modelId="{A1936316-00CF-5846-A5C5-EE437ACF5F72}" type="parTrans" cxnId="{8116179F-E7E1-7540-9451-F0C5645A5F22}">
      <dgm:prSet/>
      <dgm:spPr/>
      <dgm:t>
        <a:bodyPr/>
        <a:lstStyle/>
        <a:p>
          <a:endParaRPr lang="en-GB"/>
        </a:p>
      </dgm:t>
    </dgm:pt>
    <dgm:pt modelId="{EC80E243-4650-E44A-BBBA-1ECD3D1731BC}" type="sibTrans" cxnId="{8116179F-E7E1-7540-9451-F0C5645A5F22}">
      <dgm:prSet/>
      <dgm:spPr/>
      <dgm:t>
        <a:bodyPr/>
        <a:lstStyle/>
        <a:p>
          <a:endParaRPr lang="en-GB"/>
        </a:p>
      </dgm:t>
    </dgm:pt>
    <dgm:pt modelId="{52FECE16-23EB-E541-9256-2E1AE3F51A2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Keyword Mnemonic</a:t>
          </a:r>
        </a:p>
      </dgm:t>
    </dgm:pt>
    <dgm:pt modelId="{761B6666-2FD6-1E4D-83DC-DA52242579F2}" type="parTrans" cxnId="{54B82C58-F73B-074B-810F-6AED71969D86}">
      <dgm:prSet/>
      <dgm:spPr/>
      <dgm:t>
        <a:bodyPr/>
        <a:lstStyle/>
        <a:p>
          <a:endParaRPr lang="en-GB"/>
        </a:p>
      </dgm:t>
    </dgm:pt>
    <dgm:pt modelId="{7A6EC7AB-D2A6-4441-80FA-8DB222FF61F0}" type="sibTrans" cxnId="{54B82C58-F73B-074B-810F-6AED71969D86}">
      <dgm:prSet/>
      <dgm:spPr/>
      <dgm:t>
        <a:bodyPr/>
        <a:lstStyle/>
        <a:p>
          <a:endParaRPr lang="en-GB"/>
        </a:p>
      </dgm:t>
    </dgm:pt>
    <dgm:pt modelId="{85E54D94-2267-774B-8780-FB1B793F0A6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Imagery for Text</a:t>
          </a:r>
        </a:p>
      </dgm:t>
    </dgm:pt>
    <dgm:pt modelId="{60637DD6-9311-B244-B7E3-5DEB2D0C9145}" type="parTrans" cxnId="{58DC7B24-6D4D-2448-9B43-033F55D0D110}">
      <dgm:prSet/>
      <dgm:spPr/>
      <dgm:t>
        <a:bodyPr/>
        <a:lstStyle/>
        <a:p>
          <a:endParaRPr lang="en-GB"/>
        </a:p>
      </dgm:t>
    </dgm:pt>
    <dgm:pt modelId="{4040A8B7-6CCF-6B4C-A2EF-C6E9CCB0CE2C}" type="sibTrans" cxnId="{58DC7B24-6D4D-2448-9B43-033F55D0D110}">
      <dgm:prSet/>
      <dgm:spPr/>
      <dgm:t>
        <a:bodyPr/>
        <a:lstStyle/>
        <a:p>
          <a:endParaRPr lang="en-GB"/>
        </a:p>
      </dgm:t>
    </dgm:pt>
    <dgm:pt modelId="{D478AD51-7830-4649-943C-66AF67497A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Re-reading</a:t>
          </a:r>
        </a:p>
      </dgm:t>
    </dgm:pt>
    <dgm:pt modelId="{D7FE0877-269F-4845-9108-F7B20FF829E4}" type="parTrans" cxnId="{D70B4A0B-571E-D64C-AC71-32F0C9B8A609}">
      <dgm:prSet/>
      <dgm:spPr/>
      <dgm:t>
        <a:bodyPr/>
        <a:lstStyle/>
        <a:p>
          <a:endParaRPr lang="en-GB"/>
        </a:p>
      </dgm:t>
    </dgm:pt>
    <dgm:pt modelId="{F73AB961-5310-854F-A6F0-CF00F11B2AE5}" type="sibTrans" cxnId="{D70B4A0B-571E-D64C-AC71-32F0C9B8A609}">
      <dgm:prSet/>
      <dgm:spPr/>
      <dgm:t>
        <a:bodyPr/>
        <a:lstStyle/>
        <a:p>
          <a:endParaRPr lang="en-GB"/>
        </a:p>
      </dgm:t>
    </dgm:pt>
    <dgm:pt modelId="{309E2819-EC5D-3047-92D9-95D18E39B6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Practice Testing</a:t>
          </a:r>
        </a:p>
      </dgm:t>
    </dgm:pt>
    <dgm:pt modelId="{E2264B5A-D6E9-604F-BEE1-99966B1E08DF}" type="parTrans" cxnId="{31BB1C3A-8220-6C4E-AAEF-0A7E885D3446}">
      <dgm:prSet/>
      <dgm:spPr/>
      <dgm:t>
        <a:bodyPr/>
        <a:lstStyle/>
        <a:p>
          <a:endParaRPr lang="en-GB"/>
        </a:p>
      </dgm:t>
    </dgm:pt>
    <dgm:pt modelId="{94A29EEC-A05F-254D-AC94-377D77CFFBD7}" type="sibTrans" cxnId="{31BB1C3A-8220-6C4E-AAEF-0A7E885D3446}">
      <dgm:prSet/>
      <dgm:spPr/>
      <dgm:t>
        <a:bodyPr/>
        <a:lstStyle/>
        <a:p>
          <a:endParaRPr lang="en-GB"/>
        </a:p>
      </dgm:t>
    </dgm:pt>
    <dgm:pt modelId="{8EAF5BE5-D543-104B-94E6-FFE8C9AC8A4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Distributed Practice</a:t>
          </a:r>
        </a:p>
      </dgm:t>
    </dgm:pt>
    <dgm:pt modelId="{3C5DD2EB-EA10-CA47-870F-E80C168F3D62}" type="parTrans" cxnId="{7225F343-BB1C-C14B-977D-37FBC9B7B361}">
      <dgm:prSet/>
      <dgm:spPr/>
      <dgm:t>
        <a:bodyPr/>
        <a:lstStyle/>
        <a:p>
          <a:endParaRPr lang="en-GB"/>
        </a:p>
      </dgm:t>
    </dgm:pt>
    <dgm:pt modelId="{09A9262E-B556-8549-AC09-B88493687ED1}" type="sibTrans" cxnId="{7225F343-BB1C-C14B-977D-37FBC9B7B361}">
      <dgm:prSet/>
      <dgm:spPr/>
      <dgm:t>
        <a:bodyPr/>
        <a:lstStyle/>
        <a:p>
          <a:endParaRPr lang="en-GB"/>
        </a:p>
      </dgm:t>
    </dgm:pt>
    <dgm:pt modelId="{72A0E1CC-2E95-944A-823F-DC8FCB060D2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Interleaved Practice</a:t>
          </a:r>
        </a:p>
      </dgm:t>
    </dgm:pt>
    <dgm:pt modelId="{6D92B39C-5891-7B46-A819-B9BD32B20B44}" type="parTrans" cxnId="{6314001E-06A3-1347-9451-A8E5952FDF45}">
      <dgm:prSet/>
      <dgm:spPr/>
      <dgm:t>
        <a:bodyPr/>
        <a:lstStyle/>
        <a:p>
          <a:endParaRPr lang="en-GB"/>
        </a:p>
      </dgm:t>
    </dgm:pt>
    <dgm:pt modelId="{159904AB-C7F9-B94D-ACC0-D2D39AE6B7E5}" type="sibTrans" cxnId="{6314001E-06A3-1347-9451-A8E5952FDF45}">
      <dgm:prSet/>
      <dgm:spPr/>
      <dgm:t>
        <a:bodyPr/>
        <a:lstStyle/>
        <a:p>
          <a:endParaRPr lang="en-GB"/>
        </a:p>
      </dgm:t>
    </dgm:pt>
    <dgm:pt modelId="{4C6FAE88-1D38-8843-B844-CE4074E4AD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Generate explanations for why facts or concepts are true.</a:t>
          </a:r>
        </a:p>
      </dgm:t>
    </dgm:pt>
    <dgm:pt modelId="{3F4B4164-DCBF-A34D-963D-90C9926B0227}" type="parTrans" cxnId="{E230865D-7D77-C74A-A3AF-21457FA1D068}">
      <dgm:prSet/>
      <dgm:spPr/>
      <dgm:t>
        <a:bodyPr/>
        <a:lstStyle/>
        <a:p>
          <a:endParaRPr lang="en-GB"/>
        </a:p>
      </dgm:t>
    </dgm:pt>
    <dgm:pt modelId="{D45B121E-A5DB-D248-BD88-A3AB6F82BB19}" type="sibTrans" cxnId="{E230865D-7D77-C74A-A3AF-21457FA1D068}">
      <dgm:prSet/>
      <dgm:spPr/>
      <dgm:t>
        <a:bodyPr/>
        <a:lstStyle/>
        <a:p>
          <a:endParaRPr lang="en-GB"/>
        </a:p>
      </dgm:t>
    </dgm:pt>
    <dgm:pt modelId="{65A7FAFD-88BC-7A49-A15D-CF65ECC6B8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Explain how new information relates to known information or problem-solving steps.</a:t>
          </a:r>
        </a:p>
      </dgm:t>
    </dgm:pt>
    <dgm:pt modelId="{6972D10E-409D-554A-8B3C-028CFDD85F69}" type="parTrans" cxnId="{529C5B61-54E9-E14F-A3AE-F37B371DDCDC}">
      <dgm:prSet/>
      <dgm:spPr/>
      <dgm:t>
        <a:bodyPr/>
        <a:lstStyle/>
        <a:p>
          <a:endParaRPr lang="en-GB"/>
        </a:p>
      </dgm:t>
    </dgm:pt>
    <dgm:pt modelId="{42603246-B133-8B4E-BD43-44DBCBEE83D5}" type="sibTrans" cxnId="{529C5B61-54E9-E14F-A3AE-F37B371DDCDC}">
      <dgm:prSet/>
      <dgm:spPr/>
      <dgm:t>
        <a:bodyPr/>
        <a:lstStyle/>
        <a:p>
          <a:endParaRPr lang="en-GB"/>
        </a:p>
      </dgm:t>
    </dgm:pt>
    <dgm:pt modelId="{A8F90CD5-708B-8849-A20D-4879A2C8084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Write summaries of text to be learned.</a:t>
          </a:r>
        </a:p>
      </dgm:t>
    </dgm:pt>
    <dgm:pt modelId="{1EED31E0-FE8B-E94F-A3B6-A0D4D6F401C4}" type="parTrans" cxnId="{05BA487F-A5B8-2440-9881-9C5FB895A286}">
      <dgm:prSet/>
      <dgm:spPr/>
      <dgm:t>
        <a:bodyPr/>
        <a:lstStyle/>
        <a:p>
          <a:endParaRPr lang="en-GB"/>
        </a:p>
      </dgm:t>
    </dgm:pt>
    <dgm:pt modelId="{3B638D3D-43B6-734D-B02E-C20CD31F8A33}" type="sibTrans" cxnId="{05BA487F-A5B8-2440-9881-9C5FB895A286}">
      <dgm:prSet/>
      <dgm:spPr/>
      <dgm:t>
        <a:bodyPr/>
        <a:lstStyle/>
        <a:p>
          <a:endParaRPr lang="en-GB"/>
        </a:p>
      </dgm:t>
    </dgm:pt>
    <dgm:pt modelId="{87FE65AC-1EB0-8340-87AA-0C5F60B41E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Mark important portions of materials while reading.</a:t>
          </a:r>
        </a:p>
      </dgm:t>
    </dgm:pt>
    <dgm:pt modelId="{D6DEB3AA-2FBB-6148-937A-6060F2BBC57A}" type="parTrans" cxnId="{55EF209F-CC0B-094C-9A42-0531C9F5B3F5}">
      <dgm:prSet/>
      <dgm:spPr/>
      <dgm:t>
        <a:bodyPr/>
        <a:lstStyle/>
        <a:p>
          <a:endParaRPr lang="en-GB"/>
        </a:p>
      </dgm:t>
    </dgm:pt>
    <dgm:pt modelId="{27404529-6ED7-2C42-97F7-EE5A54D03F96}" type="sibTrans" cxnId="{55EF209F-CC0B-094C-9A42-0531C9F5B3F5}">
      <dgm:prSet/>
      <dgm:spPr/>
      <dgm:t>
        <a:bodyPr/>
        <a:lstStyle/>
        <a:p>
          <a:endParaRPr lang="en-GB"/>
        </a:p>
      </dgm:t>
    </dgm:pt>
    <dgm:pt modelId="{86678B82-536C-C148-97D6-319C2504FD5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Use keywords and mental imagery to associate verbal materials.</a:t>
          </a:r>
        </a:p>
      </dgm:t>
    </dgm:pt>
    <dgm:pt modelId="{21461995-A25D-5A4B-B7B7-1A40BA044D89}" type="parTrans" cxnId="{8FA716A8-3EF0-8046-ADD3-4101B9FC043F}">
      <dgm:prSet/>
      <dgm:spPr/>
      <dgm:t>
        <a:bodyPr/>
        <a:lstStyle/>
        <a:p>
          <a:endParaRPr lang="en-GB"/>
        </a:p>
      </dgm:t>
    </dgm:pt>
    <dgm:pt modelId="{71BEF052-E20F-3044-AADF-3F9E5D2ABD24}" type="sibTrans" cxnId="{8FA716A8-3EF0-8046-ADD3-4101B9FC043F}">
      <dgm:prSet/>
      <dgm:spPr/>
      <dgm:t>
        <a:bodyPr/>
        <a:lstStyle/>
        <a:p>
          <a:endParaRPr lang="en-GB"/>
        </a:p>
      </dgm:t>
    </dgm:pt>
    <dgm:pt modelId="{9D74E544-2759-BB4E-884D-FDE80997EC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Form mental images of text materials while reading or writing.</a:t>
          </a:r>
        </a:p>
      </dgm:t>
    </dgm:pt>
    <dgm:pt modelId="{796A1ED3-EF64-C943-93BD-8DF69E6C5B20}" type="parTrans" cxnId="{69A0ABE0-6768-074D-88AD-95825EC15619}">
      <dgm:prSet/>
      <dgm:spPr/>
      <dgm:t>
        <a:bodyPr/>
        <a:lstStyle/>
        <a:p>
          <a:endParaRPr lang="en-GB"/>
        </a:p>
      </dgm:t>
    </dgm:pt>
    <dgm:pt modelId="{C9FE6A1E-C417-8F45-81DD-99D4C3BEE30F}" type="sibTrans" cxnId="{69A0ABE0-6768-074D-88AD-95825EC15619}">
      <dgm:prSet/>
      <dgm:spPr/>
      <dgm:t>
        <a:bodyPr/>
        <a:lstStyle/>
        <a:p>
          <a:endParaRPr lang="en-GB"/>
        </a:p>
      </dgm:t>
    </dgm:pt>
    <dgm:pt modelId="{CC023E50-E85E-814D-9E3F-FF43D64DEFB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Restudy text material after initial reading.</a:t>
          </a:r>
        </a:p>
      </dgm:t>
    </dgm:pt>
    <dgm:pt modelId="{1EA7C52C-183C-BA44-BAB7-F6A17B67E40E}" type="parTrans" cxnId="{33E77101-4162-024C-A859-4375D5896D84}">
      <dgm:prSet/>
      <dgm:spPr/>
      <dgm:t>
        <a:bodyPr/>
        <a:lstStyle/>
        <a:p>
          <a:endParaRPr lang="en-GB"/>
        </a:p>
      </dgm:t>
    </dgm:pt>
    <dgm:pt modelId="{17BD97BA-21A3-484C-A282-20CDA7E94784}" type="sibTrans" cxnId="{33E77101-4162-024C-A859-4375D5896D84}">
      <dgm:prSet/>
      <dgm:spPr/>
      <dgm:t>
        <a:bodyPr/>
        <a:lstStyle/>
        <a:p>
          <a:endParaRPr lang="en-GB"/>
        </a:p>
      </dgm:t>
    </dgm:pt>
    <dgm:pt modelId="{6AA212B5-D223-6746-8F02-9DE20F7438C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Self-test or take practice tests over materials to be learned.</a:t>
          </a:r>
        </a:p>
      </dgm:t>
    </dgm:pt>
    <dgm:pt modelId="{4BDAF800-4F8C-7746-B111-7804F7663A46}" type="parTrans" cxnId="{753B844E-3447-164E-8DE5-EE4315E7C97A}">
      <dgm:prSet/>
      <dgm:spPr/>
      <dgm:t>
        <a:bodyPr/>
        <a:lstStyle/>
        <a:p>
          <a:endParaRPr lang="en-GB"/>
        </a:p>
      </dgm:t>
    </dgm:pt>
    <dgm:pt modelId="{0A49A64A-3254-7A45-A7DF-EF88D59FB18B}" type="sibTrans" cxnId="{753B844E-3447-164E-8DE5-EE4315E7C97A}">
      <dgm:prSet/>
      <dgm:spPr/>
      <dgm:t>
        <a:bodyPr/>
        <a:lstStyle/>
        <a:p>
          <a:endParaRPr lang="en-GB"/>
        </a:p>
      </dgm:t>
    </dgm:pt>
    <dgm:pt modelId="{74A02500-4C7C-D244-90A9-D7E4C235C4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Spread study activities over time.</a:t>
          </a:r>
        </a:p>
      </dgm:t>
    </dgm:pt>
    <dgm:pt modelId="{52C95EA3-2B97-DF49-9803-E301DCBCE475}" type="parTrans" cxnId="{5F69BC2E-B13A-6640-AC04-17BACAD51461}">
      <dgm:prSet/>
      <dgm:spPr/>
      <dgm:t>
        <a:bodyPr/>
        <a:lstStyle/>
        <a:p>
          <a:endParaRPr lang="en-GB"/>
        </a:p>
      </dgm:t>
    </dgm:pt>
    <dgm:pt modelId="{5446502F-2FAD-6A4F-8E9B-96A9FBFBDE5F}" type="sibTrans" cxnId="{5F69BC2E-B13A-6640-AC04-17BACAD51461}">
      <dgm:prSet/>
      <dgm:spPr/>
      <dgm:t>
        <a:bodyPr/>
        <a:lstStyle/>
        <a:p>
          <a:endParaRPr lang="en-GB"/>
        </a:p>
      </dgm:t>
    </dgm:pt>
    <dgm:pt modelId="{BBD24031-3EC6-D94E-8D01-E6840018704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/>
            <a:t>Mix different kinds of problems or materials within a single study session.</a:t>
          </a:r>
        </a:p>
      </dgm:t>
    </dgm:pt>
    <dgm:pt modelId="{B2DBD775-E507-0A41-A207-16E0E068D06A}" type="parTrans" cxnId="{5BA2DA40-88B7-2748-9904-EEE74868D45C}">
      <dgm:prSet/>
      <dgm:spPr/>
      <dgm:t>
        <a:bodyPr/>
        <a:lstStyle/>
        <a:p>
          <a:endParaRPr lang="en-GB"/>
        </a:p>
      </dgm:t>
    </dgm:pt>
    <dgm:pt modelId="{94D359DD-6BA2-B041-8B12-ED0C638BEDD2}" type="sibTrans" cxnId="{5BA2DA40-88B7-2748-9904-EEE74868D45C}">
      <dgm:prSet/>
      <dgm:spPr/>
      <dgm:t>
        <a:bodyPr/>
        <a:lstStyle/>
        <a:p>
          <a:endParaRPr lang="en-GB"/>
        </a:p>
      </dgm:t>
    </dgm:pt>
    <dgm:pt modelId="{048C13F7-7D3A-3E4C-9494-8596BA9AB9B6}" type="pres">
      <dgm:prSet presAssocID="{2BF1A378-EA04-4F7F-8147-4E2F082F4EB3}" presName="diagram" presStyleCnt="0">
        <dgm:presLayoutVars>
          <dgm:dir/>
          <dgm:resizeHandles val="exact"/>
        </dgm:presLayoutVars>
      </dgm:prSet>
      <dgm:spPr/>
    </dgm:pt>
    <dgm:pt modelId="{A321125F-7848-6248-B3FD-4731754B4179}" type="pres">
      <dgm:prSet presAssocID="{D315E56A-BCED-8347-AF1B-8B5F61A0F756}" presName="node" presStyleLbl="node1" presStyleIdx="0" presStyleCnt="10">
        <dgm:presLayoutVars>
          <dgm:bulletEnabled val="1"/>
        </dgm:presLayoutVars>
      </dgm:prSet>
      <dgm:spPr/>
    </dgm:pt>
    <dgm:pt modelId="{54674441-F97D-4D4E-AA60-FFB3E3F2954C}" type="pres">
      <dgm:prSet presAssocID="{E1AC8BC4-B445-3948-9A1D-F3E47673BB83}" presName="sibTrans" presStyleCnt="0"/>
      <dgm:spPr/>
    </dgm:pt>
    <dgm:pt modelId="{D1D28B57-2C7F-0249-8148-2221F45E0298}" type="pres">
      <dgm:prSet presAssocID="{E5A81B1F-FCF4-0B4A-A8F2-9B6E1CAA613D}" presName="node" presStyleLbl="node1" presStyleIdx="1" presStyleCnt="10">
        <dgm:presLayoutVars>
          <dgm:bulletEnabled val="1"/>
        </dgm:presLayoutVars>
      </dgm:prSet>
      <dgm:spPr/>
    </dgm:pt>
    <dgm:pt modelId="{D8BB31BD-165B-2B42-BD7E-A4FD5F9DB54C}" type="pres">
      <dgm:prSet presAssocID="{338D762C-E900-194F-A85D-A8CF125B8E57}" presName="sibTrans" presStyleCnt="0"/>
      <dgm:spPr/>
    </dgm:pt>
    <dgm:pt modelId="{C7CF526D-FCE7-A74D-8915-7B016DC4BBFE}" type="pres">
      <dgm:prSet presAssocID="{6D402951-73BF-3040-8D6B-D9D096459FB6}" presName="node" presStyleLbl="node1" presStyleIdx="2" presStyleCnt="10">
        <dgm:presLayoutVars>
          <dgm:bulletEnabled val="1"/>
        </dgm:presLayoutVars>
      </dgm:prSet>
      <dgm:spPr/>
    </dgm:pt>
    <dgm:pt modelId="{C202A5AB-AF40-EB44-BF3E-18F3CF661510}" type="pres">
      <dgm:prSet presAssocID="{83BBF28E-C00E-964E-80BC-A05A7093C6B2}" presName="sibTrans" presStyleCnt="0"/>
      <dgm:spPr/>
    </dgm:pt>
    <dgm:pt modelId="{FB38924A-ED41-E04F-B759-505B1A4BE94A}" type="pres">
      <dgm:prSet presAssocID="{2560F630-87F4-1241-A63E-88564F3022A2}" presName="node" presStyleLbl="node1" presStyleIdx="3" presStyleCnt="10">
        <dgm:presLayoutVars>
          <dgm:bulletEnabled val="1"/>
        </dgm:presLayoutVars>
      </dgm:prSet>
      <dgm:spPr/>
    </dgm:pt>
    <dgm:pt modelId="{D798CAFF-888D-C04E-B097-29C2E0F7CF5C}" type="pres">
      <dgm:prSet presAssocID="{EC80E243-4650-E44A-BBBA-1ECD3D1731BC}" presName="sibTrans" presStyleCnt="0"/>
      <dgm:spPr/>
    </dgm:pt>
    <dgm:pt modelId="{3F164403-9ECF-4049-8841-3A4549D0072D}" type="pres">
      <dgm:prSet presAssocID="{52FECE16-23EB-E541-9256-2E1AE3F51A2C}" presName="node" presStyleLbl="node1" presStyleIdx="4" presStyleCnt="10">
        <dgm:presLayoutVars>
          <dgm:bulletEnabled val="1"/>
        </dgm:presLayoutVars>
      </dgm:prSet>
      <dgm:spPr/>
    </dgm:pt>
    <dgm:pt modelId="{838DFDE9-8384-9F4F-9CB5-1B3CC9D42ECD}" type="pres">
      <dgm:prSet presAssocID="{7A6EC7AB-D2A6-4441-80FA-8DB222FF61F0}" presName="sibTrans" presStyleCnt="0"/>
      <dgm:spPr/>
    </dgm:pt>
    <dgm:pt modelId="{C3847943-3E47-A54F-A4D3-D70FAE38A7E1}" type="pres">
      <dgm:prSet presAssocID="{85E54D94-2267-774B-8780-FB1B793F0A68}" presName="node" presStyleLbl="node1" presStyleIdx="5" presStyleCnt="10">
        <dgm:presLayoutVars>
          <dgm:bulletEnabled val="1"/>
        </dgm:presLayoutVars>
      </dgm:prSet>
      <dgm:spPr/>
    </dgm:pt>
    <dgm:pt modelId="{57B2733F-D725-9B4A-9EE4-0B1A039424B9}" type="pres">
      <dgm:prSet presAssocID="{4040A8B7-6CCF-6B4C-A2EF-C6E9CCB0CE2C}" presName="sibTrans" presStyleCnt="0"/>
      <dgm:spPr/>
    </dgm:pt>
    <dgm:pt modelId="{F7E72F7C-E658-0040-B2F0-15D9FD178E0C}" type="pres">
      <dgm:prSet presAssocID="{D478AD51-7830-4649-943C-66AF67497A0B}" presName="node" presStyleLbl="node1" presStyleIdx="6" presStyleCnt="10">
        <dgm:presLayoutVars>
          <dgm:bulletEnabled val="1"/>
        </dgm:presLayoutVars>
      </dgm:prSet>
      <dgm:spPr/>
    </dgm:pt>
    <dgm:pt modelId="{03535302-0FD8-E54E-9A11-2743E1E0F27A}" type="pres">
      <dgm:prSet presAssocID="{F73AB961-5310-854F-A6F0-CF00F11B2AE5}" presName="sibTrans" presStyleCnt="0"/>
      <dgm:spPr/>
    </dgm:pt>
    <dgm:pt modelId="{8E56BCEB-636B-5941-A712-00F3C6615CA2}" type="pres">
      <dgm:prSet presAssocID="{309E2819-EC5D-3047-92D9-95D18E39B6C4}" presName="node" presStyleLbl="node1" presStyleIdx="7" presStyleCnt="10">
        <dgm:presLayoutVars>
          <dgm:bulletEnabled val="1"/>
        </dgm:presLayoutVars>
      </dgm:prSet>
      <dgm:spPr/>
    </dgm:pt>
    <dgm:pt modelId="{283095C1-804D-9847-B8D5-831B69FE7F80}" type="pres">
      <dgm:prSet presAssocID="{94A29EEC-A05F-254D-AC94-377D77CFFBD7}" presName="sibTrans" presStyleCnt="0"/>
      <dgm:spPr/>
    </dgm:pt>
    <dgm:pt modelId="{148B2C71-C245-BE41-9B10-37FECEAF462B}" type="pres">
      <dgm:prSet presAssocID="{8EAF5BE5-D543-104B-94E6-FFE8C9AC8A42}" presName="node" presStyleLbl="node1" presStyleIdx="8" presStyleCnt="10">
        <dgm:presLayoutVars>
          <dgm:bulletEnabled val="1"/>
        </dgm:presLayoutVars>
      </dgm:prSet>
      <dgm:spPr/>
    </dgm:pt>
    <dgm:pt modelId="{8656BB9B-B8F9-0545-A2C2-5A3F8CAB9C42}" type="pres">
      <dgm:prSet presAssocID="{09A9262E-B556-8549-AC09-B88493687ED1}" presName="sibTrans" presStyleCnt="0"/>
      <dgm:spPr/>
    </dgm:pt>
    <dgm:pt modelId="{22D04667-6D40-B24D-9F8B-87BEC873A4F4}" type="pres">
      <dgm:prSet presAssocID="{72A0E1CC-2E95-944A-823F-DC8FCB060D2D}" presName="node" presStyleLbl="node1" presStyleIdx="9" presStyleCnt="10">
        <dgm:presLayoutVars>
          <dgm:bulletEnabled val="1"/>
        </dgm:presLayoutVars>
      </dgm:prSet>
      <dgm:spPr/>
    </dgm:pt>
  </dgm:ptLst>
  <dgm:cxnLst>
    <dgm:cxn modelId="{33E77101-4162-024C-A859-4375D5896D84}" srcId="{D478AD51-7830-4649-943C-66AF67497A0B}" destId="{CC023E50-E85E-814D-9E3F-FF43D64DEFB1}" srcOrd="0" destOrd="0" parTransId="{1EA7C52C-183C-BA44-BAB7-F6A17B67E40E}" sibTransId="{17BD97BA-21A3-484C-A282-20CDA7E94784}"/>
    <dgm:cxn modelId="{BA462506-B5BC-F94D-957C-A1E9F5F8A46C}" type="presOf" srcId="{CC023E50-E85E-814D-9E3F-FF43D64DEFB1}" destId="{F7E72F7C-E658-0040-B2F0-15D9FD178E0C}" srcOrd="0" destOrd="1" presId="urn:microsoft.com/office/officeart/2005/8/layout/default"/>
    <dgm:cxn modelId="{4DDD6709-FC3B-C640-8B1B-C14F07ACA054}" srcId="{2BF1A378-EA04-4F7F-8147-4E2F082F4EB3}" destId="{E5A81B1F-FCF4-0B4A-A8F2-9B6E1CAA613D}" srcOrd="1" destOrd="0" parTransId="{131D637E-48E8-B545-A7FF-174FB41A6050}" sibTransId="{338D762C-E900-194F-A85D-A8CF125B8E57}"/>
    <dgm:cxn modelId="{D70B4A0B-571E-D64C-AC71-32F0C9B8A609}" srcId="{2BF1A378-EA04-4F7F-8147-4E2F082F4EB3}" destId="{D478AD51-7830-4649-943C-66AF67497A0B}" srcOrd="6" destOrd="0" parTransId="{D7FE0877-269F-4845-9108-F7B20FF829E4}" sibTransId="{F73AB961-5310-854F-A6F0-CF00F11B2AE5}"/>
    <dgm:cxn modelId="{7527C510-6FF1-BC4C-BE06-2E8E7DE290C1}" type="presOf" srcId="{A8F90CD5-708B-8849-A20D-4879A2C8084A}" destId="{C7CF526D-FCE7-A74D-8915-7B016DC4BBFE}" srcOrd="0" destOrd="1" presId="urn:microsoft.com/office/officeart/2005/8/layout/default"/>
    <dgm:cxn modelId="{9FA7261C-45BE-0A40-811C-AF4B5EAC8D33}" type="presOf" srcId="{87FE65AC-1EB0-8340-87AA-0C5F60B41E65}" destId="{FB38924A-ED41-E04F-B759-505B1A4BE94A}" srcOrd="0" destOrd="1" presId="urn:microsoft.com/office/officeart/2005/8/layout/default"/>
    <dgm:cxn modelId="{6314001E-06A3-1347-9451-A8E5952FDF45}" srcId="{2BF1A378-EA04-4F7F-8147-4E2F082F4EB3}" destId="{72A0E1CC-2E95-944A-823F-DC8FCB060D2D}" srcOrd="9" destOrd="0" parTransId="{6D92B39C-5891-7B46-A819-B9BD32B20B44}" sibTransId="{159904AB-C7F9-B94D-ACC0-D2D39AE6B7E5}"/>
    <dgm:cxn modelId="{C7831322-E0D3-C74B-99DD-BBF48E735CA6}" type="presOf" srcId="{8EAF5BE5-D543-104B-94E6-FFE8C9AC8A42}" destId="{148B2C71-C245-BE41-9B10-37FECEAF462B}" srcOrd="0" destOrd="0" presId="urn:microsoft.com/office/officeart/2005/8/layout/default"/>
    <dgm:cxn modelId="{5AF5B822-02F8-764E-A418-7385F43F6A35}" type="presOf" srcId="{65A7FAFD-88BC-7A49-A15D-CF65ECC6B8CC}" destId="{D1D28B57-2C7F-0249-8148-2221F45E0298}" srcOrd="0" destOrd="1" presId="urn:microsoft.com/office/officeart/2005/8/layout/default"/>
    <dgm:cxn modelId="{58DC7B24-6D4D-2448-9B43-033F55D0D110}" srcId="{2BF1A378-EA04-4F7F-8147-4E2F082F4EB3}" destId="{85E54D94-2267-774B-8780-FB1B793F0A68}" srcOrd="5" destOrd="0" parTransId="{60637DD6-9311-B244-B7E3-5DEB2D0C9145}" sibTransId="{4040A8B7-6CCF-6B4C-A2EF-C6E9CCB0CE2C}"/>
    <dgm:cxn modelId="{9091202D-8C38-C146-A6EA-ACD6C8486398}" type="presOf" srcId="{74A02500-4C7C-D244-90A9-D7E4C235C499}" destId="{148B2C71-C245-BE41-9B10-37FECEAF462B}" srcOrd="0" destOrd="1" presId="urn:microsoft.com/office/officeart/2005/8/layout/default"/>
    <dgm:cxn modelId="{5F69BC2E-B13A-6640-AC04-17BACAD51461}" srcId="{8EAF5BE5-D543-104B-94E6-FFE8C9AC8A42}" destId="{74A02500-4C7C-D244-90A9-D7E4C235C499}" srcOrd="0" destOrd="0" parTransId="{52C95EA3-2B97-DF49-9803-E301DCBCE475}" sibTransId="{5446502F-2FAD-6A4F-8E9B-96A9FBFBDE5F}"/>
    <dgm:cxn modelId="{31BB1C3A-8220-6C4E-AAEF-0A7E885D3446}" srcId="{2BF1A378-EA04-4F7F-8147-4E2F082F4EB3}" destId="{309E2819-EC5D-3047-92D9-95D18E39B6C4}" srcOrd="7" destOrd="0" parTransId="{E2264B5A-D6E9-604F-BEE1-99966B1E08DF}" sibTransId="{94A29EEC-A05F-254D-AC94-377D77CFFBD7}"/>
    <dgm:cxn modelId="{9A3D0B40-4B7D-F346-8871-B0DBABE892B0}" type="presOf" srcId="{86678B82-536C-C148-97D6-319C2504FD5C}" destId="{3F164403-9ECF-4049-8841-3A4549D0072D}" srcOrd="0" destOrd="1" presId="urn:microsoft.com/office/officeart/2005/8/layout/default"/>
    <dgm:cxn modelId="{5BA2DA40-88B7-2748-9904-EEE74868D45C}" srcId="{72A0E1CC-2E95-944A-823F-DC8FCB060D2D}" destId="{BBD24031-3EC6-D94E-8D01-E68400187042}" srcOrd="0" destOrd="0" parTransId="{B2DBD775-E507-0A41-A207-16E0E068D06A}" sibTransId="{94D359DD-6BA2-B041-8B12-ED0C638BEDD2}"/>
    <dgm:cxn modelId="{E230865D-7D77-C74A-A3AF-21457FA1D068}" srcId="{D315E56A-BCED-8347-AF1B-8B5F61A0F756}" destId="{4C6FAE88-1D38-8843-B844-CE4074E4AD86}" srcOrd="0" destOrd="0" parTransId="{3F4B4164-DCBF-A34D-963D-90C9926B0227}" sibTransId="{D45B121E-A5DB-D248-BD88-A3AB6F82BB19}"/>
    <dgm:cxn modelId="{529C5B61-54E9-E14F-A3AE-F37B371DDCDC}" srcId="{E5A81B1F-FCF4-0B4A-A8F2-9B6E1CAA613D}" destId="{65A7FAFD-88BC-7A49-A15D-CF65ECC6B8CC}" srcOrd="0" destOrd="0" parTransId="{6972D10E-409D-554A-8B3C-028CFDD85F69}" sibTransId="{42603246-B133-8B4E-BD43-44DBCBEE83D5}"/>
    <dgm:cxn modelId="{05CFB142-F8AD-4F4F-99DB-270E081CCB36}" type="presOf" srcId="{2560F630-87F4-1241-A63E-88564F3022A2}" destId="{FB38924A-ED41-E04F-B759-505B1A4BE94A}" srcOrd="0" destOrd="0" presId="urn:microsoft.com/office/officeart/2005/8/layout/default"/>
    <dgm:cxn modelId="{7225F343-BB1C-C14B-977D-37FBC9B7B361}" srcId="{2BF1A378-EA04-4F7F-8147-4E2F082F4EB3}" destId="{8EAF5BE5-D543-104B-94E6-FFE8C9AC8A42}" srcOrd="8" destOrd="0" parTransId="{3C5DD2EB-EA10-CA47-870F-E80C168F3D62}" sibTransId="{09A9262E-B556-8549-AC09-B88493687ED1}"/>
    <dgm:cxn modelId="{A8E9AD66-CB30-D64B-9F6A-08AD4E17BB69}" type="presOf" srcId="{E5A81B1F-FCF4-0B4A-A8F2-9B6E1CAA613D}" destId="{D1D28B57-2C7F-0249-8148-2221F45E0298}" srcOrd="0" destOrd="0" presId="urn:microsoft.com/office/officeart/2005/8/layout/default"/>
    <dgm:cxn modelId="{11041748-8DED-BC4D-A383-A026753CBD80}" type="presOf" srcId="{6D402951-73BF-3040-8D6B-D9D096459FB6}" destId="{C7CF526D-FCE7-A74D-8915-7B016DC4BBFE}" srcOrd="0" destOrd="0" presId="urn:microsoft.com/office/officeart/2005/8/layout/default"/>
    <dgm:cxn modelId="{7057D46D-02BE-F84E-8FA1-3AE62B6BF837}" type="presOf" srcId="{85E54D94-2267-774B-8780-FB1B793F0A68}" destId="{C3847943-3E47-A54F-A4D3-D70FAE38A7E1}" srcOrd="0" destOrd="0" presId="urn:microsoft.com/office/officeart/2005/8/layout/default"/>
    <dgm:cxn modelId="{753B844E-3447-164E-8DE5-EE4315E7C97A}" srcId="{309E2819-EC5D-3047-92D9-95D18E39B6C4}" destId="{6AA212B5-D223-6746-8F02-9DE20F7438C0}" srcOrd="0" destOrd="0" parTransId="{4BDAF800-4F8C-7746-B111-7804F7663A46}" sibTransId="{0A49A64A-3254-7A45-A7DF-EF88D59FB18B}"/>
    <dgm:cxn modelId="{8F163E55-EE74-9741-8859-78581342A74D}" srcId="{2BF1A378-EA04-4F7F-8147-4E2F082F4EB3}" destId="{D315E56A-BCED-8347-AF1B-8B5F61A0F756}" srcOrd="0" destOrd="0" parTransId="{87512117-DFF3-704F-8EF0-4E1697036076}" sibTransId="{E1AC8BC4-B445-3948-9A1D-F3E47673BB83}"/>
    <dgm:cxn modelId="{60B18776-A788-2F4D-88DD-88A9408109C4}" type="presOf" srcId="{309E2819-EC5D-3047-92D9-95D18E39B6C4}" destId="{8E56BCEB-636B-5941-A712-00F3C6615CA2}" srcOrd="0" destOrd="0" presId="urn:microsoft.com/office/officeart/2005/8/layout/default"/>
    <dgm:cxn modelId="{C00CF977-A2D0-BB4D-85A0-317B5B12BFBA}" type="presOf" srcId="{D478AD51-7830-4649-943C-66AF67497A0B}" destId="{F7E72F7C-E658-0040-B2F0-15D9FD178E0C}" srcOrd="0" destOrd="0" presId="urn:microsoft.com/office/officeart/2005/8/layout/default"/>
    <dgm:cxn modelId="{54B82C58-F73B-074B-810F-6AED71969D86}" srcId="{2BF1A378-EA04-4F7F-8147-4E2F082F4EB3}" destId="{52FECE16-23EB-E541-9256-2E1AE3F51A2C}" srcOrd="4" destOrd="0" parTransId="{761B6666-2FD6-1E4D-83DC-DA52242579F2}" sibTransId="{7A6EC7AB-D2A6-4441-80FA-8DB222FF61F0}"/>
    <dgm:cxn modelId="{05BA487F-A5B8-2440-9881-9C5FB895A286}" srcId="{6D402951-73BF-3040-8D6B-D9D096459FB6}" destId="{A8F90CD5-708B-8849-A20D-4879A2C8084A}" srcOrd="0" destOrd="0" parTransId="{1EED31E0-FE8B-E94F-A3B6-A0D4D6F401C4}" sibTransId="{3B638D3D-43B6-734D-B02E-C20CD31F8A33}"/>
    <dgm:cxn modelId="{005E7594-BD65-5342-98B9-86356A6B0EDC}" type="presOf" srcId="{6AA212B5-D223-6746-8F02-9DE20F7438C0}" destId="{8E56BCEB-636B-5941-A712-00F3C6615CA2}" srcOrd="0" destOrd="1" presId="urn:microsoft.com/office/officeart/2005/8/layout/default"/>
    <dgm:cxn modelId="{91B4219B-5491-8640-8088-3AE81899838B}" srcId="{2BF1A378-EA04-4F7F-8147-4E2F082F4EB3}" destId="{6D402951-73BF-3040-8D6B-D9D096459FB6}" srcOrd="2" destOrd="0" parTransId="{D5C84014-C122-644B-BE0D-C8DD459ED8B2}" sibTransId="{83BBF28E-C00E-964E-80BC-A05A7093C6B2}"/>
    <dgm:cxn modelId="{33E5869C-04B5-5147-ACF3-C54CF271096B}" type="presOf" srcId="{D315E56A-BCED-8347-AF1B-8B5F61A0F756}" destId="{A321125F-7848-6248-B3FD-4731754B4179}" srcOrd="0" destOrd="0" presId="urn:microsoft.com/office/officeart/2005/8/layout/default"/>
    <dgm:cxn modelId="{8116179F-E7E1-7540-9451-F0C5645A5F22}" srcId="{2BF1A378-EA04-4F7F-8147-4E2F082F4EB3}" destId="{2560F630-87F4-1241-A63E-88564F3022A2}" srcOrd="3" destOrd="0" parTransId="{A1936316-00CF-5846-A5C5-EE437ACF5F72}" sibTransId="{EC80E243-4650-E44A-BBBA-1ECD3D1731BC}"/>
    <dgm:cxn modelId="{55EF209F-CC0B-094C-9A42-0531C9F5B3F5}" srcId="{2560F630-87F4-1241-A63E-88564F3022A2}" destId="{87FE65AC-1EB0-8340-87AA-0C5F60B41E65}" srcOrd="0" destOrd="0" parTransId="{D6DEB3AA-2FBB-6148-937A-6060F2BBC57A}" sibTransId="{27404529-6ED7-2C42-97F7-EE5A54D03F96}"/>
    <dgm:cxn modelId="{8FA716A8-3EF0-8046-ADD3-4101B9FC043F}" srcId="{52FECE16-23EB-E541-9256-2E1AE3F51A2C}" destId="{86678B82-536C-C148-97D6-319C2504FD5C}" srcOrd="0" destOrd="0" parTransId="{21461995-A25D-5A4B-B7B7-1A40BA044D89}" sibTransId="{71BEF052-E20F-3044-AADF-3F9E5D2ABD24}"/>
    <dgm:cxn modelId="{84B717B0-71F3-BC43-ACE2-5A905273367A}" type="presOf" srcId="{2BF1A378-EA04-4F7F-8147-4E2F082F4EB3}" destId="{048C13F7-7D3A-3E4C-9494-8596BA9AB9B6}" srcOrd="0" destOrd="0" presId="urn:microsoft.com/office/officeart/2005/8/layout/default"/>
    <dgm:cxn modelId="{F31CAFB5-8D67-294B-9599-1574900AE132}" type="presOf" srcId="{BBD24031-3EC6-D94E-8D01-E68400187042}" destId="{22D04667-6D40-B24D-9F8B-87BEC873A4F4}" srcOrd="0" destOrd="1" presId="urn:microsoft.com/office/officeart/2005/8/layout/default"/>
    <dgm:cxn modelId="{6DEA05D0-B301-FD4F-A514-CC0338504C2A}" type="presOf" srcId="{4C6FAE88-1D38-8843-B844-CE4074E4AD86}" destId="{A321125F-7848-6248-B3FD-4731754B4179}" srcOrd="0" destOrd="1" presId="urn:microsoft.com/office/officeart/2005/8/layout/default"/>
    <dgm:cxn modelId="{CE6978D0-93DA-194D-878B-B5C9834134FF}" type="presOf" srcId="{9D74E544-2759-BB4E-884D-FDE80997ECF6}" destId="{C3847943-3E47-A54F-A4D3-D70FAE38A7E1}" srcOrd="0" destOrd="1" presId="urn:microsoft.com/office/officeart/2005/8/layout/default"/>
    <dgm:cxn modelId="{69A0ABE0-6768-074D-88AD-95825EC15619}" srcId="{85E54D94-2267-774B-8780-FB1B793F0A68}" destId="{9D74E544-2759-BB4E-884D-FDE80997ECF6}" srcOrd="0" destOrd="0" parTransId="{796A1ED3-EF64-C943-93BD-8DF69E6C5B20}" sibTransId="{C9FE6A1E-C417-8F45-81DD-99D4C3BEE30F}"/>
    <dgm:cxn modelId="{D820B8E4-1C46-E64E-A436-A50D0B9BBEAE}" type="presOf" srcId="{52FECE16-23EB-E541-9256-2E1AE3F51A2C}" destId="{3F164403-9ECF-4049-8841-3A4549D0072D}" srcOrd="0" destOrd="0" presId="urn:microsoft.com/office/officeart/2005/8/layout/default"/>
    <dgm:cxn modelId="{563505E6-06E6-864A-901B-76128D839ED6}" type="presOf" srcId="{72A0E1CC-2E95-944A-823F-DC8FCB060D2D}" destId="{22D04667-6D40-B24D-9F8B-87BEC873A4F4}" srcOrd="0" destOrd="0" presId="urn:microsoft.com/office/officeart/2005/8/layout/default"/>
    <dgm:cxn modelId="{C2E1FF7C-4E34-8B48-A6A0-99AA79DD44A6}" type="presParOf" srcId="{048C13F7-7D3A-3E4C-9494-8596BA9AB9B6}" destId="{A321125F-7848-6248-B3FD-4731754B4179}" srcOrd="0" destOrd="0" presId="urn:microsoft.com/office/officeart/2005/8/layout/default"/>
    <dgm:cxn modelId="{EF6645CF-F50B-A143-9CA7-E0C5032FA1CA}" type="presParOf" srcId="{048C13F7-7D3A-3E4C-9494-8596BA9AB9B6}" destId="{54674441-F97D-4D4E-AA60-FFB3E3F2954C}" srcOrd="1" destOrd="0" presId="urn:microsoft.com/office/officeart/2005/8/layout/default"/>
    <dgm:cxn modelId="{21D81A26-40F7-B34C-9F9B-3E0838742D66}" type="presParOf" srcId="{048C13F7-7D3A-3E4C-9494-8596BA9AB9B6}" destId="{D1D28B57-2C7F-0249-8148-2221F45E0298}" srcOrd="2" destOrd="0" presId="urn:microsoft.com/office/officeart/2005/8/layout/default"/>
    <dgm:cxn modelId="{276DC817-A18B-2B48-B81E-AEBEB07A1ED3}" type="presParOf" srcId="{048C13F7-7D3A-3E4C-9494-8596BA9AB9B6}" destId="{D8BB31BD-165B-2B42-BD7E-A4FD5F9DB54C}" srcOrd="3" destOrd="0" presId="urn:microsoft.com/office/officeart/2005/8/layout/default"/>
    <dgm:cxn modelId="{5ACC73DB-B717-E542-BB1F-25465C01A02B}" type="presParOf" srcId="{048C13F7-7D3A-3E4C-9494-8596BA9AB9B6}" destId="{C7CF526D-FCE7-A74D-8915-7B016DC4BBFE}" srcOrd="4" destOrd="0" presId="urn:microsoft.com/office/officeart/2005/8/layout/default"/>
    <dgm:cxn modelId="{2329F790-6894-B54B-93B2-C69AA770EDB7}" type="presParOf" srcId="{048C13F7-7D3A-3E4C-9494-8596BA9AB9B6}" destId="{C202A5AB-AF40-EB44-BF3E-18F3CF661510}" srcOrd="5" destOrd="0" presId="urn:microsoft.com/office/officeart/2005/8/layout/default"/>
    <dgm:cxn modelId="{F6BA1476-B21B-8349-AE83-15C17D5B7626}" type="presParOf" srcId="{048C13F7-7D3A-3E4C-9494-8596BA9AB9B6}" destId="{FB38924A-ED41-E04F-B759-505B1A4BE94A}" srcOrd="6" destOrd="0" presId="urn:microsoft.com/office/officeart/2005/8/layout/default"/>
    <dgm:cxn modelId="{1770B806-9095-E24B-860D-37D1CBC3667E}" type="presParOf" srcId="{048C13F7-7D3A-3E4C-9494-8596BA9AB9B6}" destId="{D798CAFF-888D-C04E-B097-29C2E0F7CF5C}" srcOrd="7" destOrd="0" presId="urn:microsoft.com/office/officeart/2005/8/layout/default"/>
    <dgm:cxn modelId="{E3362BB8-7343-0A4E-9FC5-7C8F99B94EEE}" type="presParOf" srcId="{048C13F7-7D3A-3E4C-9494-8596BA9AB9B6}" destId="{3F164403-9ECF-4049-8841-3A4549D0072D}" srcOrd="8" destOrd="0" presId="urn:microsoft.com/office/officeart/2005/8/layout/default"/>
    <dgm:cxn modelId="{DD153C1A-44A9-4849-A5B4-248F8EE70775}" type="presParOf" srcId="{048C13F7-7D3A-3E4C-9494-8596BA9AB9B6}" destId="{838DFDE9-8384-9F4F-9CB5-1B3CC9D42ECD}" srcOrd="9" destOrd="0" presId="urn:microsoft.com/office/officeart/2005/8/layout/default"/>
    <dgm:cxn modelId="{B95A48AC-2CA2-2E4A-8E2F-67B770A3E0F0}" type="presParOf" srcId="{048C13F7-7D3A-3E4C-9494-8596BA9AB9B6}" destId="{C3847943-3E47-A54F-A4D3-D70FAE38A7E1}" srcOrd="10" destOrd="0" presId="urn:microsoft.com/office/officeart/2005/8/layout/default"/>
    <dgm:cxn modelId="{0D3CEFB4-B948-CC44-A677-D0F1D62A2EAE}" type="presParOf" srcId="{048C13F7-7D3A-3E4C-9494-8596BA9AB9B6}" destId="{57B2733F-D725-9B4A-9EE4-0B1A039424B9}" srcOrd="11" destOrd="0" presId="urn:microsoft.com/office/officeart/2005/8/layout/default"/>
    <dgm:cxn modelId="{E03A85D3-BDBF-3048-AF66-4D81FC6BE987}" type="presParOf" srcId="{048C13F7-7D3A-3E4C-9494-8596BA9AB9B6}" destId="{F7E72F7C-E658-0040-B2F0-15D9FD178E0C}" srcOrd="12" destOrd="0" presId="urn:microsoft.com/office/officeart/2005/8/layout/default"/>
    <dgm:cxn modelId="{EDD16066-B985-6740-B847-EBD22E18365F}" type="presParOf" srcId="{048C13F7-7D3A-3E4C-9494-8596BA9AB9B6}" destId="{03535302-0FD8-E54E-9A11-2743E1E0F27A}" srcOrd="13" destOrd="0" presId="urn:microsoft.com/office/officeart/2005/8/layout/default"/>
    <dgm:cxn modelId="{745800EC-E175-FA43-9C39-77CD0F2C4954}" type="presParOf" srcId="{048C13F7-7D3A-3E4C-9494-8596BA9AB9B6}" destId="{8E56BCEB-636B-5941-A712-00F3C6615CA2}" srcOrd="14" destOrd="0" presId="urn:microsoft.com/office/officeart/2005/8/layout/default"/>
    <dgm:cxn modelId="{C97B1FF2-BA9A-3E4B-AB9B-D6FB0FE0912E}" type="presParOf" srcId="{048C13F7-7D3A-3E4C-9494-8596BA9AB9B6}" destId="{283095C1-804D-9847-B8D5-831B69FE7F80}" srcOrd="15" destOrd="0" presId="urn:microsoft.com/office/officeart/2005/8/layout/default"/>
    <dgm:cxn modelId="{D5B245FC-F002-4747-8B5B-A2CB0FB80445}" type="presParOf" srcId="{048C13F7-7D3A-3E4C-9494-8596BA9AB9B6}" destId="{148B2C71-C245-BE41-9B10-37FECEAF462B}" srcOrd="16" destOrd="0" presId="urn:microsoft.com/office/officeart/2005/8/layout/default"/>
    <dgm:cxn modelId="{AC6B39B6-9992-9F43-BCDC-03DB41394104}" type="presParOf" srcId="{048C13F7-7D3A-3E4C-9494-8596BA9AB9B6}" destId="{8656BB9B-B8F9-0545-A2C2-5A3F8CAB9C42}" srcOrd="17" destOrd="0" presId="urn:microsoft.com/office/officeart/2005/8/layout/default"/>
    <dgm:cxn modelId="{6908E4BE-46F1-AB4A-B720-BEBCE0F35BDA}" type="presParOf" srcId="{048C13F7-7D3A-3E4C-9494-8596BA9AB9B6}" destId="{22D04667-6D40-B24D-9F8B-87BEC873A4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61D34F-D156-4E5B-A181-2D7BBB67AFE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4238DDB-DC04-4D64-B706-51367D2D4678}">
      <dgm:prSet phldrT="[Text]" phldr="0"/>
      <dgm:spPr/>
      <dgm:t>
        <a:bodyPr/>
        <a:lstStyle/>
        <a:p>
          <a:pPr rtl="0"/>
          <a:r>
            <a:rPr lang="en-GB"/>
            <a:t>Engage </a:t>
          </a:r>
        </a:p>
      </dgm:t>
    </dgm:pt>
    <dgm:pt modelId="{E34DE2AA-522E-42DE-8535-1AD49E906C9B}" type="parTrans" cxnId="{CCFE3B7D-11FD-4FFC-820E-C4552A959C80}">
      <dgm:prSet/>
      <dgm:spPr/>
      <dgm:t>
        <a:bodyPr/>
        <a:lstStyle/>
        <a:p>
          <a:endParaRPr lang="en-GB"/>
        </a:p>
      </dgm:t>
    </dgm:pt>
    <dgm:pt modelId="{920D5483-AD79-411E-9619-696B939601E9}" type="sibTrans" cxnId="{CCFE3B7D-11FD-4FFC-820E-C4552A959C80}">
      <dgm:prSet/>
      <dgm:spPr/>
      <dgm:t>
        <a:bodyPr/>
        <a:lstStyle/>
        <a:p>
          <a:endParaRPr lang="en-GB"/>
        </a:p>
      </dgm:t>
    </dgm:pt>
    <dgm:pt modelId="{5F27E9B9-AC87-4AF0-B9C4-7CC3AE78925F}">
      <dgm:prSet phldrT="[Text]" phldr="0"/>
      <dgm:spPr/>
      <dgm:t>
        <a:bodyPr/>
        <a:lstStyle/>
        <a:p>
          <a:r>
            <a:rPr lang="en-GB"/>
            <a:t>Take rough notes</a:t>
          </a:r>
        </a:p>
      </dgm:t>
    </dgm:pt>
    <dgm:pt modelId="{555442E8-97D4-4792-91AB-2EC208733E01}" type="parTrans" cxnId="{3DA2B43C-4F45-416D-8689-F891B0979A17}">
      <dgm:prSet/>
      <dgm:spPr/>
      <dgm:t>
        <a:bodyPr/>
        <a:lstStyle/>
        <a:p>
          <a:endParaRPr lang="en-GB"/>
        </a:p>
      </dgm:t>
    </dgm:pt>
    <dgm:pt modelId="{7085A3E3-4629-4326-A999-097D99A7D549}" type="sibTrans" cxnId="{3DA2B43C-4F45-416D-8689-F891B0979A17}">
      <dgm:prSet/>
      <dgm:spPr/>
      <dgm:t>
        <a:bodyPr/>
        <a:lstStyle/>
        <a:p>
          <a:endParaRPr lang="en-GB"/>
        </a:p>
      </dgm:t>
    </dgm:pt>
    <dgm:pt modelId="{DBC07372-5095-46F0-B2FC-9BFE20F5E08B}">
      <dgm:prSet phldrT="[Text]" phldr="0"/>
      <dgm:spPr/>
      <dgm:t>
        <a:bodyPr/>
        <a:lstStyle/>
        <a:p>
          <a:r>
            <a:rPr lang="en-GB"/>
            <a:t>Consolidate notes</a:t>
          </a:r>
        </a:p>
      </dgm:t>
    </dgm:pt>
    <dgm:pt modelId="{3D37F7D1-1427-45D0-91AE-E94765C8C748}" type="parTrans" cxnId="{8838E452-1295-460B-8898-215A7740E9E7}">
      <dgm:prSet/>
      <dgm:spPr/>
      <dgm:t>
        <a:bodyPr/>
        <a:lstStyle/>
        <a:p>
          <a:endParaRPr lang="en-GB"/>
        </a:p>
      </dgm:t>
    </dgm:pt>
    <dgm:pt modelId="{B5F8DA93-6229-451E-97AD-DA4D9626386E}" type="sibTrans" cxnId="{8838E452-1295-460B-8898-215A7740E9E7}">
      <dgm:prSet/>
      <dgm:spPr/>
      <dgm:t>
        <a:bodyPr/>
        <a:lstStyle/>
        <a:p>
          <a:endParaRPr lang="en-GB"/>
        </a:p>
      </dgm:t>
    </dgm:pt>
    <dgm:pt modelId="{99CE5CCE-140D-4B9F-A55D-169D778701AD}">
      <dgm:prSet phldrT="[Text]" phldr="0"/>
      <dgm:spPr/>
      <dgm:t>
        <a:bodyPr/>
        <a:lstStyle/>
        <a:p>
          <a:r>
            <a:rPr lang="en-GB"/>
            <a:t>Add more detail to notes</a:t>
          </a:r>
        </a:p>
      </dgm:t>
    </dgm:pt>
    <dgm:pt modelId="{ED03FAAD-8077-4A8D-9F26-7C0CF872778D}" type="parTrans" cxnId="{8B52069B-B763-4B47-B6DA-C354AB6C1B15}">
      <dgm:prSet/>
      <dgm:spPr/>
      <dgm:t>
        <a:bodyPr/>
        <a:lstStyle/>
        <a:p>
          <a:endParaRPr lang="en-GB"/>
        </a:p>
      </dgm:t>
    </dgm:pt>
    <dgm:pt modelId="{C9D4377E-9D36-4B1F-AD26-961521543C8A}" type="sibTrans" cxnId="{8B52069B-B763-4B47-B6DA-C354AB6C1B15}">
      <dgm:prSet/>
      <dgm:spPr/>
      <dgm:t>
        <a:bodyPr/>
        <a:lstStyle/>
        <a:p>
          <a:endParaRPr lang="en-GB"/>
        </a:p>
      </dgm:t>
    </dgm:pt>
    <dgm:pt modelId="{A3094869-198B-4C01-BA86-216115BB2F00}">
      <dgm:prSet phldrT="[Text]" phldr="0"/>
      <dgm:spPr/>
      <dgm:t>
        <a:bodyPr/>
        <a:lstStyle/>
        <a:p>
          <a:r>
            <a:rPr lang="en-GB"/>
            <a:t>Structure coherently</a:t>
          </a:r>
        </a:p>
      </dgm:t>
    </dgm:pt>
    <dgm:pt modelId="{2C511F7A-9680-41DF-A715-F0D9B858F2AF}" type="parTrans" cxnId="{31E2EF40-5ED5-4678-A96F-0BE428D2C7CB}">
      <dgm:prSet/>
      <dgm:spPr/>
      <dgm:t>
        <a:bodyPr/>
        <a:lstStyle/>
        <a:p>
          <a:endParaRPr lang="en-GB"/>
        </a:p>
      </dgm:t>
    </dgm:pt>
    <dgm:pt modelId="{EFC02D78-F1E4-4149-A9FD-5BAB9BB5AF32}" type="sibTrans" cxnId="{31E2EF40-5ED5-4678-A96F-0BE428D2C7CB}">
      <dgm:prSet/>
      <dgm:spPr/>
      <dgm:t>
        <a:bodyPr/>
        <a:lstStyle/>
        <a:p>
          <a:endParaRPr lang="en-GB"/>
        </a:p>
      </dgm:t>
    </dgm:pt>
    <dgm:pt modelId="{0B62A344-3370-40CF-BA87-06967DC756B3}">
      <dgm:prSet phldr="0"/>
      <dgm:spPr/>
      <dgm:t>
        <a:bodyPr/>
        <a:lstStyle/>
        <a:p>
          <a:r>
            <a:rPr lang="en-GB"/>
            <a:t>Self-test</a:t>
          </a:r>
        </a:p>
      </dgm:t>
    </dgm:pt>
    <dgm:pt modelId="{98D825FE-3BD2-4813-A12F-EF7A05F34E78}" type="parTrans" cxnId="{C870D0EA-C8E0-4514-9D3D-BD81D86963FB}">
      <dgm:prSet/>
      <dgm:spPr/>
      <dgm:t>
        <a:bodyPr/>
        <a:lstStyle/>
        <a:p>
          <a:endParaRPr lang="en-GB"/>
        </a:p>
      </dgm:t>
    </dgm:pt>
    <dgm:pt modelId="{50D9182C-84E2-430A-9C4C-BB35ED8250BE}" type="sibTrans" cxnId="{C870D0EA-C8E0-4514-9D3D-BD81D86963FB}">
      <dgm:prSet/>
      <dgm:spPr/>
      <dgm:t>
        <a:bodyPr/>
        <a:lstStyle/>
        <a:p>
          <a:endParaRPr lang="en-GB"/>
        </a:p>
      </dgm:t>
    </dgm:pt>
    <dgm:pt modelId="{E923F773-8403-44E7-8824-F7510159E923}">
      <dgm:prSet phldr="0"/>
      <dgm:spPr/>
      <dgm:t>
        <a:bodyPr/>
        <a:lstStyle/>
        <a:p>
          <a:r>
            <a:rPr lang="en-GB"/>
            <a:t>Ask questions</a:t>
          </a:r>
        </a:p>
      </dgm:t>
    </dgm:pt>
    <dgm:pt modelId="{B20F8C44-788A-4F39-BF96-C196225D1018}" type="parTrans" cxnId="{70297DD2-CEE4-487D-AA48-EB199BAC84DD}">
      <dgm:prSet/>
      <dgm:spPr/>
      <dgm:t>
        <a:bodyPr/>
        <a:lstStyle/>
        <a:p>
          <a:endParaRPr lang="en-GB"/>
        </a:p>
      </dgm:t>
    </dgm:pt>
    <dgm:pt modelId="{464FB5B1-14A0-43E9-8ED2-4794C525D97C}" type="sibTrans" cxnId="{70297DD2-CEE4-487D-AA48-EB199BAC84DD}">
      <dgm:prSet/>
      <dgm:spPr/>
      <dgm:t>
        <a:bodyPr/>
        <a:lstStyle/>
        <a:p>
          <a:endParaRPr lang="en-GB"/>
        </a:p>
      </dgm:t>
    </dgm:pt>
    <dgm:pt modelId="{DCFF0F43-8916-423E-975F-980B7E174811}">
      <dgm:prSet phldr="0"/>
      <dgm:spPr/>
      <dgm:t>
        <a:bodyPr/>
        <a:lstStyle/>
        <a:p>
          <a:r>
            <a:rPr lang="en-GB"/>
            <a:t>Continuously test knowledge and understanding</a:t>
          </a:r>
        </a:p>
      </dgm:t>
    </dgm:pt>
    <dgm:pt modelId="{663BF5DD-FFC2-4768-8FF3-F241CCA481B5}" type="parTrans" cxnId="{47617877-B619-493A-AE50-7DD2AD550B3C}">
      <dgm:prSet/>
      <dgm:spPr/>
      <dgm:t>
        <a:bodyPr/>
        <a:lstStyle/>
        <a:p>
          <a:endParaRPr lang="en-GB"/>
        </a:p>
      </dgm:t>
    </dgm:pt>
    <dgm:pt modelId="{C1F04B0C-477F-4AB0-BC61-6AFC0F74C187}" type="sibTrans" cxnId="{47617877-B619-493A-AE50-7DD2AD550B3C}">
      <dgm:prSet/>
      <dgm:spPr/>
      <dgm:t>
        <a:bodyPr/>
        <a:lstStyle/>
        <a:p>
          <a:endParaRPr lang="en-GB"/>
        </a:p>
      </dgm:t>
    </dgm:pt>
    <dgm:pt modelId="{4395448E-E824-43DB-9D01-8616BAC1EA6F}">
      <dgm:prSet phldr="0"/>
      <dgm:spPr/>
      <dgm:t>
        <a:bodyPr/>
        <a:lstStyle/>
        <a:p>
          <a:r>
            <a:rPr lang="en-GB"/>
            <a:t>Read</a:t>
          </a:r>
        </a:p>
      </dgm:t>
    </dgm:pt>
    <dgm:pt modelId="{FDBEEAF9-2A87-4CD8-B9D2-DAE84D0C15DF}" type="parTrans" cxnId="{A2B93F96-42A2-4D2D-B1D8-CA370EA4165D}">
      <dgm:prSet/>
      <dgm:spPr/>
      <dgm:t>
        <a:bodyPr/>
        <a:lstStyle/>
        <a:p>
          <a:endParaRPr lang="en-GB"/>
        </a:p>
      </dgm:t>
    </dgm:pt>
    <dgm:pt modelId="{EAA19F3B-DF1E-44B7-A5BD-96107F0B914A}" type="sibTrans" cxnId="{A2B93F96-42A2-4D2D-B1D8-CA370EA4165D}">
      <dgm:prSet/>
      <dgm:spPr/>
      <dgm:t>
        <a:bodyPr/>
        <a:lstStyle/>
        <a:p>
          <a:endParaRPr lang="en-GB"/>
        </a:p>
      </dgm:t>
    </dgm:pt>
    <dgm:pt modelId="{4D991E78-B7FF-4D10-ABFA-279200ADA17E}">
      <dgm:prSet phldr="0"/>
      <dgm:spPr/>
      <dgm:t>
        <a:bodyPr/>
        <a:lstStyle/>
        <a:p>
          <a:r>
            <a:rPr lang="en-GB"/>
            <a:t>Read assigned papers/ chapters</a:t>
          </a:r>
        </a:p>
      </dgm:t>
    </dgm:pt>
    <dgm:pt modelId="{3A789CB6-C879-456E-ABFD-31C8185ACE01}" type="parTrans" cxnId="{097F3F97-0F68-46A1-B3E1-2D2167C3B48F}">
      <dgm:prSet/>
      <dgm:spPr/>
      <dgm:t>
        <a:bodyPr/>
        <a:lstStyle/>
        <a:p>
          <a:endParaRPr lang="en-GB"/>
        </a:p>
      </dgm:t>
    </dgm:pt>
    <dgm:pt modelId="{EB80E549-928B-423A-97F6-F933AB021636}" type="sibTrans" cxnId="{097F3F97-0F68-46A1-B3E1-2D2167C3B48F}">
      <dgm:prSet/>
      <dgm:spPr/>
      <dgm:t>
        <a:bodyPr/>
        <a:lstStyle/>
        <a:p>
          <a:endParaRPr lang="en-GB"/>
        </a:p>
      </dgm:t>
    </dgm:pt>
    <dgm:pt modelId="{9197972C-8D44-4406-ACFE-CBF10EA6D704}">
      <dgm:prSet phldr="0"/>
      <dgm:spPr/>
      <dgm:t>
        <a:bodyPr/>
        <a:lstStyle/>
        <a:p>
          <a:pPr rtl="0"/>
          <a:r>
            <a:rPr lang="en-GB"/>
            <a:t>Be inquisitive - can you find additional reading materials?</a:t>
          </a:r>
        </a:p>
      </dgm:t>
    </dgm:pt>
    <dgm:pt modelId="{2B2B6215-7E1A-4DB5-976A-3C54CD41F979}" type="parTrans" cxnId="{CBF90442-EA23-4958-9111-23C9E598ED95}">
      <dgm:prSet/>
      <dgm:spPr/>
      <dgm:t>
        <a:bodyPr/>
        <a:lstStyle/>
        <a:p>
          <a:endParaRPr lang="en-GB"/>
        </a:p>
      </dgm:t>
    </dgm:pt>
    <dgm:pt modelId="{922D657D-48ED-4ACA-91B0-3F3D7323A215}" type="sibTrans" cxnId="{CBF90442-EA23-4958-9111-23C9E598ED95}">
      <dgm:prSet/>
      <dgm:spPr/>
      <dgm:t>
        <a:bodyPr/>
        <a:lstStyle/>
        <a:p>
          <a:endParaRPr lang="en-GB"/>
        </a:p>
      </dgm:t>
    </dgm:pt>
    <dgm:pt modelId="{19080149-FDD9-4C1F-B2A9-8DE86461D032}">
      <dgm:prSet phldr="0"/>
      <dgm:spPr/>
      <dgm:t>
        <a:bodyPr/>
        <a:lstStyle/>
        <a:p>
          <a:r>
            <a:rPr lang="en-GB"/>
            <a:t>Always questioning</a:t>
          </a:r>
        </a:p>
      </dgm:t>
    </dgm:pt>
    <dgm:pt modelId="{850DA724-0DB3-4805-A86A-DE491BD8F0C3}" type="parTrans" cxnId="{E2905475-BB80-47CD-AA3E-AF4C6F0D096E}">
      <dgm:prSet/>
      <dgm:spPr/>
      <dgm:t>
        <a:bodyPr/>
        <a:lstStyle/>
        <a:p>
          <a:endParaRPr lang="en-GB"/>
        </a:p>
      </dgm:t>
    </dgm:pt>
    <dgm:pt modelId="{B5E2FD64-0426-4A13-9749-EB57056E4375}" type="sibTrans" cxnId="{E2905475-BB80-47CD-AA3E-AF4C6F0D096E}">
      <dgm:prSet/>
      <dgm:spPr/>
      <dgm:t>
        <a:bodyPr/>
        <a:lstStyle/>
        <a:p>
          <a:endParaRPr lang="en-GB"/>
        </a:p>
      </dgm:t>
    </dgm:pt>
    <dgm:pt modelId="{9A761D76-ECC7-4E6A-9079-7C7072709C91}">
      <dgm:prSet phldr="0"/>
      <dgm:spPr/>
      <dgm:t>
        <a:bodyPr/>
        <a:lstStyle/>
        <a:p>
          <a:r>
            <a:rPr lang="en-GB"/>
            <a:t>Use questions to guide revisions and pre-reviewing.</a:t>
          </a:r>
        </a:p>
      </dgm:t>
    </dgm:pt>
    <dgm:pt modelId="{C751AAC8-7579-4F0A-9586-5CD7A4434891}" type="parTrans" cxnId="{23D50C58-41E6-4AE9-9EC0-6158F82E1BB5}">
      <dgm:prSet/>
      <dgm:spPr/>
      <dgm:t>
        <a:bodyPr/>
        <a:lstStyle/>
        <a:p>
          <a:endParaRPr lang="en-GB"/>
        </a:p>
      </dgm:t>
    </dgm:pt>
    <dgm:pt modelId="{1FD3E99A-F736-42A6-9624-1403DB86A3B8}" type="sibTrans" cxnId="{23D50C58-41E6-4AE9-9EC0-6158F82E1BB5}">
      <dgm:prSet/>
      <dgm:spPr/>
      <dgm:t>
        <a:bodyPr/>
        <a:lstStyle/>
        <a:p>
          <a:endParaRPr lang="en-GB"/>
        </a:p>
      </dgm:t>
    </dgm:pt>
    <dgm:pt modelId="{3AA9F25F-C937-4BDE-AC80-2C2B8DBFB28B}">
      <dgm:prSet phldr="0"/>
      <dgm:spPr/>
      <dgm:t>
        <a:bodyPr/>
        <a:lstStyle/>
        <a:p>
          <a:r>
            <a:rPr lang="en-GB"/>
            <a:t>Prepare</a:t>
          </a:r>
        </a:p>
      </dgm:t>
    </dgm:pt>
    <dgm:pt modelId="{BCAE6C05-CBE2-4B7A-905E-BBB863ED6789}" type="parTrans" cxnId="{63A31F9B-88A7-4186-B0EF-A7E785ACE0EA}">
      <dgm:prSet/>
      <dgm:spPr/>
      <dgm:t>
        <a:bodyPr/>
        <a:lstStyle/>
        <a:p>
          <a:endParaRPr lang="en-GB"/>
        </a:p>
      </dgm:t>
    </dgm:pt>
    <dgm:pt modelId="{32935EE2-06DC-42A8-89EB-70D820F79111}" type="sibTrans" cxnId="{63A31F9B-88A7-4186-B0EF-A7E785ACE0EA}">
      <dgm:prSet/>
      <dgm:spPr/>
      <dgm:t>
        <a:bodyPr/>
        <a:lstStyle/>
        <a:p>
          <a:endParaRPr lang="en-GB"/>
        </a:p>
      </dgm:t>
    </dgm:pt>
    <dgm:pt modelId="{BD89BECE-14F7-4441-8859-115FF760F89B}">
      <dgm:prSet phldr="0"/>
      <dgm:spPr/>
      <dgm:t>
        <a:bodyPr/>
        <a:lstStyle/>
        <a:p>
          <a:pPr rtl="0"/>
          <a:r>
            <a:rPr lang="en-GB"/>
            <a:t>Complete required readings for the upcoming week</a:t>
          </a:r>
        </a:p>
      </dgm:t>
    </dgm:pt>
    <dgm:pt modelId="{41DAFF55-7B21-4337-A0CE-2217FDCCE645}" type="parTrans" cxnId="{D23FC1F2-38AA-4075-995D-3AF23FA5F1A6}">
      <dgm:prSet/>
      <dgm:spPr/>
      <dgm:t>
        <a:bodyPr/>
        <a:lstStyle/>
        <a:p>
          <a:endParaRPr lang="en-GB"/>
        </a:p>
      </dgm:t>
    </dgm:pt>
    <dgm:pt modelId="{4FA94815-8DB3-49CC-B6F1-54C618E677AB}" type="sibTrans" cxnId="{D23FC1F2-38AA-4075-995D-3AF23FA5F1A6}">
      <dgm:prSet/>
      <dgm:spPr/>
      <dgm:t>
        <a:bodyPr/>
        <a:lstStyle/>
        <a:p>
          <a:endParaRPr lang="en-GB"/>
        </a:p>
      </dgm:t>
    </dgm:pt>
    <dgm:pt modelId="{BD29371B-A00B-4664-8259-0741CC11983C}">
      <dgm:prSet phldr="0"/>
      <dgm:spPr/>
      <dgm:t>
        <a:bodyPr/>
        <a:lstStyle/>
        <a:p>
          <a:pPr rtl="0"/>
          <a:r>
            <a:rPr lang="en-GB"/>
            <a:t>Attend</a:t>
          </a:r>
        </a:p>
      </dgm:t>
    </dgm:pt>
    <dgm:pt modelId="{F6A2629B-6241-4549-88C1-2C64A04CCAA4}" type="parTrans" cxnId="{51BCD1F2-442E-4355-824E-5263287A440C}">
      <dgm:prSet/>
      <dgm:spPr/>
      <dgm:t>
        <a:bodyPr/>
        <a:lstStyle/>
        <a:p>
          <a:endParaRPr lang="en-GB"/>
        </a:p>
      </dgm:t>
    </dgm:pt>
    <dgm:pt modelId="{C08424B3-50A5-4E22-8B8D-7A04024CC0BD}" type="sibTrans" cxnId="{51BCD1F2-442E-4355-824E-5263287A440C}">
      <dgm:prSet/>
      <dgm:spPr/>
      <dgm:t>
        <a:bodyPr/>
        <a:lstStyle/>
        <a:p>
          <a:endParaRPr lang="en-GB"/>
        </a:p>
      </dgm:t>
    </dgm:pt>
    <dgm:pt modelId="{584E9740-49B9-4FB6-BC0A-F706425D69EF}">
      <dgm:prSet phldr="0"/>
      <dgm:spPr/>
      <dgm:t>
        <a:bodyPr/>
        <a:lstStyle/>
        <a:p>
          <a:pPr rtl="0"/>
          <a:r>
            <a:rPr lang="en-GB"/>
            <a:t>Reflect and review</a:t>
          </a:r>
          <a:endParaRPr lang="en-US"/>
        </a:p>
      </dgm:t>
    </dgm:pt>
    <dgm:pt modelId="{C3AA9FE5-7402-468B-8D60-C215305F46A8}" type="parTrans" cxnId="{C59899C1-E872-4810-92CD-925E8C344C19}">
      <dgm:prSet/>
      <dgm:spPr/>
      <dgm:t>
        <a:bodyPr/>
        <a:lstStyle/>
        <a:p>
          <a:endParaRPr lang="en-GB"/>
        </a:p>
      </dgm:t>
    </dgm:pt>
    <dgm:pt modelId="{1EAC8A95-25CD-40BB-9C27-4C290BFC33BF}" type="sibTrans" cxnId="{C59899C1-E872-4810-92CD-925E8C344C19}">
      <dgm:prSet/>
      <dgm:spPr/>
      <dgm:t>
        <a:bodyPr/>
        <a:lstStyle/>
        <a:p>
          <a:endParaRPr lang="en-GB"/>
        </a:p>
      </dgm:t>
    </dgm:pt>
    <dgm:pt modelId="{6C42A3AE-4738-4A94-9F30-7D7542EAFA6E}">
      <dgm:prSet phldr="0"/>
      <dgm:spPr/>
      <dgm:t>
        <a:bodyPr/>
        <a:lstStyle/>
        <a:p>
          <a:r>
            <a:rPr lang="en-GB"/>
            <a:t>What done well and struggled?</a:t>
          </a:r>
          <a:endParaRPr lang="en-US"/>
        </a:p>
      </dgm:t>
    </dgm:pt>
    <dgm:pt modelId="{8975FB64-E462-4FCB-A986-C0AD0564AF13}" type="parTrans" cxnId="{2E15CC4E-1EFA-4C8E-BCA3-8EE11D073123}">
      <dgm:prSet/>
      <dgm:spPr/>
      <dgm:t>
        <a:bodyPr/>
        <a:lstStyle/>
        <a:p>
          <a:endParaRPr lang="en-GB"/>
        </a:p>
      </dgm:t>
    </dgm:pt>
    <dgm:pt modelId="{44E549C0-C605-4719-A024-6EED81AF0DA6}" type="sibTrans" cxnId="{2E15CC4E-1EFA-4C8E-BCA3-8EE11D073123}">
      <dgm:prSet/>
      <dgm:spPr/>
      <dgm:t>
        <a:bodyPr/>
        <a:lstStyle/>
        <a:p>
          <a:endParaRPr lang="en-GB"/>
        </a:p>
      </dgm:t>
    </dgm:pt>
    <dgm:pt modelId="{AC542C8D-262E-4BE9-A61B-5B08BFB048FA}">
      <dgm:prSet phldr="0"/>
      <dgm:spPr/>
      <dgm:t>
        <a:bodyPr/>
        <a:lstStyle/>
        <a:p>
          <a:r>
            <a:rPr lang="en-GB"/>
            <a:t>What do you understand now that you didn’t previously?</a:t>
          </a:r>
          <a:endParaRPr lang="en-US"/>
        </a:p>
      </dgm:t>
    </dgm:pt>
    <dgm:pt modelId="{0079E382-AAA2-46C7-B875-17F8041B0774}" type="parTrans" cxnId="{041C3EB3-406B-4702-8F64-30E62490C1F4}">
      <dgm:prSet/>
      <dgm:spPr/>
      <dgm:t>
        <a:bodyPr/>
        <a:lstStyle/>
        <a:p>
          <a:endParaRPr lang="en-GB"/>
        </a:p>
      </dgm:t>
    </dgm:pt>
    <dgm:pt modelId="{FD02DE1B-938A-4DFB-942B-63DA962F2C65}" type="sibTrans" cxnId="{041C3EB3-406B-4702-8F64-30E62490C1F4}">
      <dgm:prSet/>
      <dgm:spPr/>
      <dgm:t>
        <a:bodyPr/>
        <a:lstStyle/>
        <a:p>
          <a:endParaRPr lang="en-GB"/>
        </a:p>
      </dgm:t>
    </dgm:pt>
    <dgm:pt modelId="{52925D69-2412-40D3-972D-6EF82CFB82DD}">
      <dgm:prSet phldr="0"/>
      <dgm:spPr/>
      <dgm:t>
        <a:bodyPr/>
        <a:lstStyle/>
        <a:p>
          <a:r>
            <a:rPr lang="en-GB"/>
            <a:t>Note future action points.</a:t>
          </a:r>
          <a:endParaRPr lang="en-US"/>
        </a:p>
      </dgm:t>
    </dgm:pt>
    <dgm:pt modelId="{0CE33D4D-6ECF-4BE6-8113-417C34DD1155}" type="parTrans" cxnId="{4EF409EE-87BD-49D1-8ACD-28FBAFA014C4}">
      <dgm:prSet/>
      <dgm:spPr/>
      <dgm:t>
        <a:bodyPr/>
        <a:lstStyle/>
        <a:p>
          <a:endParaRPr lang="en-GB"/>
        </a:p>
      </dgm:t>
    </dgm:pt>
    <dgm:pt modelId="{9A9933A2-E5D7-4EEE-9FCF-28BB401E4886}" type="sibTrans" cxnId="{4EF409EE-87BD-49D1-8ACD-28FBAFA014C4}">
      <dgm:prSet/>
      <dgm:spPr/>
      <dgm:t>
        <a:bodyPr/>
        <a:lstStyle/>
        <a:p>
          <a:endParaRPr lang="en-GB"/>
        </a:p>
      </dgm:t>
    </dgm:pt>
    <dgm:pt modelId="{A15AEED9-920C-476D-858C-10624AEF171D}">
      <dgm:prSet phldr="0"/>
      <dgm:spPr/>
      <dgm:t>
        <a:bodyPr/>
        <a:lstStyle/>
        <a:p>
          <a:r>
            <a:rPr lang="en-GB"/>
            <a:t>Ask questions (more efficient than struggling) </a:t>
          </a:r>
        </a:p>
      </dgm:t>
    </dgm:pt>
    <dgm:pt modelId="{3AB3BBBD-1A94-4EF2-B140-7F46BBC98273}" type="parTrans" cxnId="{35F7FAC8-05AD-4B1D-9563-731F937DD3C5}">
      <dgm:prSet/>
      <dgm:spPr/>
      <dgm:t>
        <a:bodyPr/>
        <a:lstStyle/>
        <a:p>
          <a:endParaRPr lang="en-GB"/>
        </a:p>
      </dgm:t>
    </dgm:pt>
    <dgm:pt modelId="{587C2BC2-BD9B-4C4C-9222-82F05388FE20}" type="sibTrans" cxnId="{35F7FAC8-05AD-4B1D-9563-731F937DD3C5}">
      <dgm:prSet/>
      <dgm:spPr/>
      <dgm:t>
        <a:bodyPr/>
        <a:lstStyle/>
        <a:p>
          <a:endParaRPr lang="en-GB"/>
        </a:p>
      </dgm:t>
    </dgm:pt>
    <dgm:pt modelId="{45C6939A-1057-994F-BA49-A2B1DAC9A98E}" type="pres">
      <dgm:prSet presAssocID="{B661D34F-D156-4E5B-A181-2D7BBB67AFEA}" presName="diagram" presStyleCnt="0">
        <dgm:presLayoutVars>
          <dgm:dir/>
          <dgm:resizeHandles val="exact"/>
        </dgm:presLayoutVars>
      </dgm:prSet>
      <dgm:spPr/>
    </dgm:pt>
    <dgm:pt modelId="{F637D229-BC35-234C-9FC8-D8A3C27B3751}" type="pres">
      <dgm:prSet presAssocID="{BD29371B-A00B-4664-8259-0741CC11983C}" presName="node" presStyleLbl="node1" presStyleIdx="0" presStyleCnt="7">
        <dgm:presLayoutVars>
          <dgm:bulletEnabled val="1"/>
        </dgm:presLayoutVars>
      </dgm:prSet>
      <dgm:spPr/>
    </dgm:pt>
    <dgm:pt modelId="{DC6B317C-D083-CA43-A3C8-D702E2867E6B}" type="pres">
      <dgm:prSet presAssocID="{C08424B3-50A5-4E22-8B8D-7A04024CC0BD}" presName="sibTrans" presStyleCnt="0"/>
      <dgm:spPr/>
    </dgm:pt>
    <dgm:pt modelId="{C77B5CE3-34C0-A343-A153-9A785538B0C6}" type="pres">
      <dgm:prSet presAssocID="{4395448E-E824-43DB-9D01-8616BAC1EA6F}" presName="node" presStyleLbl="node1" presStyleIdx="1" presStyleCnt="7">
        <dgm:presLayoutVars>
          <dgm:bulletEnabled val="1"/>
        </dgm:presLayoutVars>
      </dgm:prSet>
      <dgm:spPr/>
    </dgm:pt>
    <dgm:pt modelId="{961EBE6A-A945-5749-97CB-93FFE47C7A82}" type="pres">
      <dgm:prSet presAssocID="{EAA19F3B-DF1E-44B7-A5BD-96107F0B914A}" presName="sibTrans" presStyleCnt="0"/>
      <dgm:spPr/>
    </dgm:pt>
    <dgm:pt modelId="{1E5EBB6D-7C70-6949-8102-A124D5D36B82}" type="pres">
      <dgm:prSet presAssocID="{DBC07372-5095-46F0-B2FC-9BFE20F5E08B}" presName="node" presStyleLbl="node1" presStyleIdx="2" presStyleCnt="7">
        <dgm:presLayoutVars>
          <dgm:bulletEnabled val="1"/>
        </dgm:presLayoutVars>
      </dgm:prSet>
      <dgm:spPr/>
    </dgm:pt>
    <dgm:pt modelId="{01D8884D-C49A-B446-A960-341DA506BAE6}" type="pres">
      <dgm:prSet presAssocID="{B5F8DA93-6229-451E-97AD-DA4D9626386E}" presName="sibTrans" presStyleCnt="0"/>
      <dgm:spPr/>
    </dgm:pt>
    <dgm:pt modelId="{3B257F67-8DFE-7F44-921C-E5C7700ADE98}" type="pres">
      <dgm:prSet presAssocID="{19080149-FDD9-4C1F-B2A9-8DE86461D032}" presName="node" presStyleLbl="node1" presStyleIdx="3" presStyleCnt="7">
        <dgm:presLayoutVars>
          <dgm:bulletEnabled val="1"/>
        </dgm:presLayoutVars>
      </dgm:prSet>
      <dgm:spPr/>
    </dgm:pt>
    <dgm:pt modelId="{EAA9BD53-E645-5D4A-9E9E-009A8A54ADDE}" type="pres">
      <dgm:prSet presAssocID="{B5E2FD64-0426-4A13-9749-EB57056E4375}" presName="sibTrans" presStyleCnt="0"/>
      <dgm:spPr/>
    </dgm:pt>
    <dgm:pt modelId="{9AF11E86-6FB0-F349-A204-D53A8EF639A4}" type="pres">
      <dgm:prSet presAssocID="{0B62A344-3370-40CF-BA87-06967DC756B3}" presName="node" presStyleLbl="node1" presStyleIdx="4" presStyleCnt="7">
        <dgm:presLayoutVars>
          <dgm:bulletEnabled val="1"/>
        </dgm:presLayoutVars>
      </dgm:prSet>
      <dgm:spPr/>
    </dgm:pt>
    <dgm:pt modelId="{349FF75C-99CC-B340-9BF7-476C0568D7DB}" type="pres">
      <dgm:prSet presAssocID="{50D9182C-84E2-430A-9C4C-BB35ED8250BE}" presName="sibTrans" presStyleCnt="0"/>
      <dgm:spPr/>
    </dgm:pt>
    <dgm:pt modelId="{76879E75-2409-3147-BBAB-ED1BD1D2DC1F}" type="pres">
      <dgm:prSet presAssocID="{584E9740-49B9-4FB6-BC0A-F706425D69EF}" presName="node" presStyleLbl="node1" presStyleIdx="5" presStyleCnt="7">
        <dgm:presLayoutVars>
          <dgm:bulletEnabled val="1"/>
        </dgm:presLayoutVars>
      </dgm:prSet>
      <dgm:spPr/>
    </dgm:pt>
    <dgm:pt modelId="{695F54C2-CA07-874D-AAC1-BF9D6CD0CC46}" type="pres">
      <dgm:prSet presAssocID="{1EAC8A95-25CD-40BB-9C27-4C290BFC33BF}" presName="sibTrans" presStyleCnt="0"/>
      <dgm:spPr/>
    </dgm:pt>
    <dgm:pt modelId="{F388C71D-B72C-8C4C-B12B-C0AFE2611396}" type="pres">
      <dgm:prSet presAssocID="{3AA9F25F-C937-4BDE-AC80-2C2B8DBFB28B}" presName="node" presStyleLbl="node1" presStyleIdx="6" presStyleCnt="7">
        <dgm:presLayoutVars>
          <dgm:bulletEnabled val="1"/>
        </dgm:presLayoutVars>
      </dgm:prSet>
      <dgm:spPr/>
    </dgm:pt>
  </dgm:ptLst>
  <dgm:cxnLst>
    <dgm:cxn modelId="{5D0E5602-5CAA-B94B-BB8E-FB9FEE5C8B87}" type="presOf" srcId="{9197972C-8D44-4406-ACFE-CBF10EA6D704}" destId="{C77B5CE3-34C0-A343-A153-9A785538B0C6}" srcOrd="0" destOrd="2" presId="urn:microsoft.com/office/officeart/2005/8/layout/default"/>
    <dgm:cxn modelId="{B1C50707-3F58-384A-88E3-ECCB71AA7ADC}" type="presOf" srcId="{DBC07372-5095-46F0-B2FC-9BFE20F5E08B}" destId="{1E5EBB6D-7C70-6949-8102-A124D5D36B82}" srcOrd="0" destOrd="0" presId="urn:microsoft.com/office/officeart/2005/8/layout/default"/>
    <dgm:cxn modelId="{648FD911-F54A-7443-98B0-ACC9BED18594}" type="presOf" srcId="{AC542C8D-262E-4BE9-A61B-5B08BFB048FA}" destId="{76879E75-2409-3147-BBAB-ED1BD1D2DC1F}" srcOrd="0" destOrd="2" presId="urn:microsoft.com/office/officeart/2005/8/layout/default"/>
    <dgm:cxn modelId="{FFD4C11C-97FF-BF4E-8653-1BD40D1CE6E0}" type="presOf" srcId="{3AA9F25F-C937-4BDE-AC80-2C2B8DBFB28B}" destId="{F388C71D-B72C-8C4C-B12B-C0AFE2611396}" srcOrd="0" destOrd="0" presId="urn:microsoft.com/office/officeart/2005/8/layout/default"/>
    <dgm:cxn modelId="{820B852C-EF74-894B-99A8-C5B80C3B248C}" type="presOf" srcId="{52925D69-2412-40D3-972D-6EF82CFB82DD}" destId="{76879E75-2409-3147-BBAB-ED1BD1D2DC1F}" srcOrd="0" destOrd="3" presId="urn:microsoft.com/office/officeart/2005/8/layout/default"/>
    <dgm:cxn modelId="{D595852D-CB27-6C45-8166-D204CF166E09}" type="presOf" srcId="{E923F773-8403-44E7-8824-F7510159E923}" destId="{F637D229-BC35-234C-9FC8-D8A3C27B3751}" srcOrd="0" destOrd="3" presId="urn:microsoft.com/office/officeart/2005/8/layout/default"/>
    <dgm:cxn modelId="{3DA2B43C-4F45-416D-8689-F891B0979A17}" srcId="{BD29371B-A00B-4664-8259-0741CC11983C}" destId="{5F27E9B9-AC87-4AF0-B9C4-7CC3AE78925F}" srcOrd="1" destOrd="0" parTransId="{555442E8-97D4-4792-91AB-2EC208733E01}" sibTransId="{7085A3E3-4629-4326-A999-097D99A7D549}"/>
    <dgm:cxn modelId="{31E2EF40-5ED5-4678-A96F-0BE428D2C7CB}" srcId="{DBC07372-5095-46F0-B2FC-9BFE20F5E08B}" destId="{A3094869-198B-4C01-BA86-216115BB2F00}" srcOrd="1" destOrd="0" parTransId="{2C511F7A-9680-41DF-A715-F0D9B858F2AF}" sibTransId="{EFC02D78-F1E4-4149-A9FD-5BAB9BB5AF32}"/>
    <dgm:cxn modelId="{56291C5D-336D-DC43-8242-835210A4BDE3}" type="presOf" srcId="{BD89BECE-14F7-4441-8859-115FF760F89B}" destId="{F388C71D-B72C-8C4C-B12B-C0AFE2611396}" srcOrd="0" destOrd="1" presId="urn:microsoft.com/office/officeart/2005/8/layout/default"/>
    <dgm:cxn modelId="{B2A97D5F-B541-1B44-954C-E09F88C3463D}" type="presOf" srcId="{4395448E-E824-43DB-9D01-8616BAC1EA6F}" destId="{C77B5CE3-34C0-A343-A153-9A785538B0C6}" srcOrd="0" destOrd="0" presId="urn:microsoft.com/office/officeart/2005/8/layout/default"/>
    <dgm:cxn modelId="{CBF90442-EA23-4958-9111-23C9E598ED95}" srcId="{4395448E-E824-43DB-9D01-8616BAC1EA6F}" destId="{9197972C-8D44-4406-ACFE-CBF10EA6D704}" srcOrd="1" destOrd="0" parTransId="{2B2B6215-7E1A-4DB5-976A-3C54CD41F979}" sibTransId="{922D657D-48ED-4ACA-91B0-3F3D7323A215}"/>
    <dgm:cxn modelId="{688C5A63-36AE-7440-A750-359AE252F52E}" type="presOf" srcId="{34238DDB-DC04-4D64-B706-51367D2D4678}" destId="{F637D229-BC35-234C-9FC8-D8A3C27B3751}" srcOrd="0" destOrd="1" presId="urn:microsoft.com/office/officeart/2005/8/layout/default"/>
    <dgm:cxn modelId="{2E15CC4E-1EFA-4C8E-BCA3-8EE11D073123}" srcId="{584E9740-49B9-4FB6-BC0A-F706425D69EF}" destId="{6C42A3AE-4738-4A94-9F30-7D7542EAFA6E}" srcOrd="0" destOrd="0" parTransId="{8975FB64-E462-4FCB-A986-C0AD0564AF13}" sibTransId="{44E549C0-C605-4719-A024-6EED81AF0DA6}"/>
    <dgm:cxn modelId="{8838E452-1295-460B-8898-215A7740E9E7}" srcId="{B661D34F-D156-4E5B-A181-2D7BBB67AFEA}" destId="{DBC07372-5095-46F0-B2FC-9BFE20F5E08B}" srcOrd="2" destOrd="0" parTransId="{3D37F7D1-1427-45D0-91AE-E94765C8C748}" sibTransId="{B5F8DA93-6229-451E-97AD-DA4D9626386E}"/>
    <dgm:cxn modelId="{E2905475-BB80-47CD-AA3E-AF4C6F0D096E}" srcId="{B661D34F-D156-4E5B-A181-2D7BBB67AFEA}" destId="{19080149-FDD9-4C1F-B2A9-8DE86461D032}" srcOrd="3" destOrd="0" parTransId="{850DA724-0DB3-4805-A86A-DE491BD8F0C3}" sibTransId="{B5E2FD64-0426-4A13-9749-EB57056E4375}"/>
    <dgm:cxn modelId="{47617877-B619-493A-AE50-7DD2AD550B3C}" srcId="{0B62A344-3370-40CF-BA87-06967DC756B3}" destId="{DCFF0F43-8916-423E-975F-980B7E174811}" srcOrd="0" destOrd="0" parTransId="{663BF5DD-FFC2-4768-8FF3-F241CCA481B5}" sibTransId="{C1F04B0C-477F-4AB0-BC61-6AFC0F74C187}"/>
    <dgm:cxn modelId="{23D50C58-41E6-4AE9-9EC0-6158F82E1BB5}" srcId="{19080149-FDD9-4C1F-B2A9-8DE86461D032}" destId="{9A761D76-ECC7-4E6A-9079-7C7072709C91}" srcOrd="0" destOrd="0" parTransId="{C751AAC8-7579-4F0A-9586-5CD7A4434891}" sibTransId="{1FD3E99A-F736-42A6-9624-1403DB86A3B8}"/>
    <dgm:cxn modelId="{CCFE3B7D-11FD-4FFC-820E-C4552A959C80}" srcId="{BD29371B-A00B-4664-8259-0741CC11983C}" destId="{34238DDB-DC04-4D64-B706-51367D2D4678}" srcOrd="0" destOrd="0" parTransId="{E34DE2AA-522E-42DE-8535-1AD49E906C9B}" sibTransId="{920D5483-AD79-411E-9619-696B939601E9}"/>
    <dgm:cxn modelId="{52E0AC7F-C998-D547-B778-232AC7F2BDC6}" type="presOf" srcId="{B661D34F-D156-4E5B-A181-2D7BBB67AFEA}" destId="{45C6939A-1057-994F-BA49-A2B1DAC9A98E}" srcOrd="0" destOrd="0" presId="urn:microsoft.com/office/officeart/2005/8/layout/default"/>
    <dgm:cxn modelId="{35B08E87-0292-7143-B975-6B7D60344413}" type="presOf" srcId="{19080149-FDD9-4C1F-B2A9-8DE86461D032}" destId="{3B257F67-8DFE-7F44-921C-E5C7700ADE98}" srcOrd="0" destOrd="0" presId="urn:microsoft.com/office/officeart/2005/8/layout/default"/>
    <dgm:cxn modelId="{A2B93F96-42A2-4D2D-B1D8-CA370EA4165D}" srcId="{B661D34F-D156-4E5B-A181-2D7BBB67AFEA}" destId="{4395448E-E824-43DB-9D01-8616BAC1EA6F}" srcOrd="1" destOrd="0" parTransId="{FDBEEAF9-2A87-4CD8-B9D2-DAE84D0C15DF}" sibTransId="{EAA19F3B-DF1E-44B7-A5BD-96107F0B914A}"/>
    <dgm:cxn modelId="{097F3F97-0F68-46A1-B3E1-2D2167C3B48F}" srcId="{4395448E-E824-43DB-9D01-8616BAC1EA6F}" destId="{4D991E78-B7FF-4D10-ABFA-279200ADA17E}" srcOrd="0" destOrd="0" parTransId="{3A789CB6-C879-456E-ABFD-31C8185ACE01}" sibTransId="{EB80E549-928B-423A-97F6-F933AB021636}"/>
    <dgm:cxn modelId="{38F3369A-30E6-F947-85AA-F1381147E861}" type="presOf" srcId="{6C42A3AE-4738-4A94-9F30-7D7542EAFA6E}" destId="{76879E75-2409-3147-BBAB-ED1BD1D2DC1F}" srcOrd="0" destOrd="1" presId="urn:microsoft.com/office/officeart/2005/8/layout/default"/>
    <dgm:cxn modelId="{8B52069B-B763-4B47-B6DA-C354AB6C1B15}" srcId="{DBC07372-5095-46F0-B2FC-9BFE20F5E08B}" destId="{99CE5CCE-140D-4B9F-A55D-169D778701AD}" srcOrd="0" destOrd="0" parTransId="{ED03FAAD-8077-4A8D-9F26-7C0CF872778D}" sibTransId="{C9D4377E-9D36-4B1F-AD26-961521543C8A}"/>
    <dgm:cxn modelId="{63A31F9B-88A7-4186-B0EF-A7E785ACE0EA}" srcId="{B661D34F-D156-4E5B-A181-2D7BBB67AFEA}" destId="{3AA9F25F-C937-4BDE-AC80-2C2B8DBFB28B}" srcOrd="6" destOrd="0" parTransId="{BCAE6C05-CBE2-4B7A-905E-BBB863ED6789}" sibTransId="{32935EE2-06DC-42A8-89EB-70D820F79111}"/>
    <dgm:cxn modelId="{0D1D0E9D-9963-8B41-B246-BE6479AFCC24}" type="presOf" srcId="{A3094869-198B-4C01-BA86-216115BB2F00}" destId="{1E5EBB6D-7C70-6949-8102-A124D5D36B82}" srcOrd="0" destOrd="2" presId="urn:microsoft.com/office/officeart/2005/8/layout/default"/>
    <dgm:cxn modelId="{4A83A2A1-CDC2-3B4E-8F46-7CC8581D6FEF}" type="presOf" srcId="{A15AEED9-920C-476D-858C-10624AEF171D}" destId="{3B257F67-8DFE-7F44-921C-E5C7700ADE98}" srcOrd="0" destOrd="2" presId="urn:microsoft.com/office/officeart/2005/8/layout/default"/>
    <dgm:cxn modelId="{EC0ED3A4-6691-D64F-8388-5CDF1A107626}" type="presOf" srcId="{4D991E78-B7FF-4D10-ABFA-279200ADA17E}" destId="{C77B5CE3-34C0-A343-A153-9A785538B0C6}" srcOrd="0" destOrd="1" presId="urn:microsoft.com/office/officeart/2005/8/layout/default"/>
    <dgm:cxn modelId="{041C3EB3-406B-4702-8F64-30E62490C1F4}" srcId="{584E9740-49B9-4FB6-BC0A-F706425D69EF}" destId="{AC542C8D-262E-4BE9-A61B-5B08BFB048FA}" srcOrd="1" destOrd="0" parTransId="{0079E382-AAA2-46C7-B875-17F8041B0774}" sibTransId="{FD02DE1B-938A-4DFB-942B-63DA962F2C65}"/>
    <dgm:cxn modelId="{C59899C1-E872-4810-92CD-925E8C344C19}" srcId="{B661D34F-D156-4E5B-A181-2D7BBB67AFEA}" destId="{584E9740-49B9-4FB6-BC0A-F706425D69EF}" srcOrd="5" destOrd="0" parTransId="{C3AA9FE5-7402-468B-8D60-C215305F46A8}" sibTransId="{1EAC8A95-25CD-40BB-9C27-4C290BFC33BF}"/>
    <dgm:cxn modelId="{35F7FAC8-05AD-4B1D-9563-731F937DD3C5}" srcId="{19080149-FDD9-4C1F-B2A9-8DE86461D032}" destId="{A15AEED9-920C-476D-858C-10624AEF171D}" srcOrd="1" destOrd="0" parTransId="{3AB3BBBD-1A94-4EF2-B140-7F46BBC98273}" sibTransId="{587C2BC2-BD9B-4C4C-9222-82F05388FE20}"/>
    <dgm:cxn modelId="{FD5DCFCE-887A-3D4C-9648-684D9CB22BD6}" type="presOf" srcId="{BD29371B-A00B-4664-8259-0741CC11983C}" destId="{F637D229-BC35-234C-9FC8-D8A3C27B3751}" srcOrd="0" destOrd="0" presId="urn:microsoft.com/office/officeart/2005/8/layout/default"/>
    <dgm:cxn modelId="{70297DD2-CEE4-487D-AA48-EB199BAC84DD}" srcId="{BD29371B-A00B-4664-8259-0741CC11983C}" destId="{E923F773-8403-44E7-8824-F7510159E923}" srcOrd="2" destOrd="0" parTransId="{B20F8C44-788A-4F39-BF96-C196225D1018}" sibTransId="{464FB5B1-14A0-43E9-8ED2-4794C525D97C}"/>
    <dgm:cxn modelId="{46090CDB-3EB6-F745-BBE4-7C22472F13A9}" type="presOf" srcId="{99CE5CCE-140D-4B9F-A55D-169D778701AD}" destId="{1E5EBB6D-7C70-6949-8102-A124D5D36B82}" srcOrd="0" destOrd="1" presId="urn:microsoft.com/office/officeart/2005/8/layout/default"/>
    <dgm:cxn modelId="{237518DB-A21A-9449-981F-7D3C6947B828}" type="presOf" srcId="{584E9740-49B9-4FB6-BC0A-F706425D69EF}" destId="{76879E75-2409-3147-BBAB-ED1BD1D2DC1F}" srcOrd="0" destOrd="0" presId="urn:microsoft.com/office/officeart/2005/8/layout/default"/>
    <dgm:cxn modelId="{FD6345E0-6A2B-5B4B-A949-2C7543205223}" type="presOf" srcId="{0B62A344-3370-40CF-BA87-06967DC756B3}" destId="{9AF11E86-6FB0-F349-A204-D53A8EF639A4}" srcOrd="0" destOrd="0" presId="urn:microsoft.com/office/officeart/2005/8/layout/default"/>
    <dgm:cxn modelId="{8F43FEE7-D49C-584D-B5EF-2BFE006042A8}" type="presOf" srcId="{5F27E9B9-AC87-4AF0-B9C4-7CC3AE78925F}" destId="{F637D229-BC35-234C-9FC8-D8A3C27B3751}" srcOrd="0" destOrd="2" presId="urn:microsoft.com/office/officeart/2005/8/layout/default"/>
    <dgm:cxn modelId="{C870D0EA-C8E0-4514-9D3D-BD81D86963FB}" srcId="{B661D34F-D156-4E5B-A181-2D7BBB67AFEA}" destId="{0B62A344-3370-40CF-BA87-06967DC756B3}" srcOrd="4" destOrd="0" parTransId="{98D825FE-3BD2-4813-A12F-EF7A05F34E78}" sibTransId="{50D9182C-84E2-430A-9C4C-BB35ED8250BE}"/>
    <dgm:cxn modelId="{4EF409EE-87BD-49D1-8ACD-28FBAFA014C4}" srcId="{584E9740-49B9-4FB6-BC0A-F706425D69EF}" destId="{52925D69-2412-40D3-972D-6EF82CFB82DD}" srcOrd="2" destOrd="0" parTransId="{0CE33D4D-6ECF-4BE6-8113-417C34DD1155}" sibTransId="{9A9933A2-E5D7-4EEE-9FCF-28BB401E4886}"/>
    <dgm:cxn modelId="{D7DD2DEF-123F-8C4E-9649-250FE63F92A2}" type="presOf" srcId="{9A761D76-ECC7-4E6A-9079-7C7072709C91}" destId="{3B257F67-8DFE-7F44-921C-E5C7700ADE98}" srcOrd="0" destOrd="1" presId="urn:microsoft.com/office/officeart/2005/8/layout/default"/>
    <dgm:cxn modelId="{E72B49EF-54CC-E942-BF9E-EDE2198C162C}" type="presOf" srcId="{DCFF0F43-8916-423E-975F-980B7E174811}" destId="{9AF11E86-6FB0-F349-A204-D53A8EF639A4}" srcOrd="0" destOrd="1" presId="urn:microsoft.com/office/officeart/2005/8/layout/default"/>
    <dgm:cxn modelId="{D23FC1F2-38AA-4075-995D-3AF23FA5F1A6}" srcId="{3AA9F25F-C937-4BDE-AC80-2C2B8DBFB28B}" destId="{BD89BECE-14F7-4441-8859-115FF760F89B}" srcOrd="0" destOrd="0" parTransId="{41DAFF55-7B21-4337-A0CE-2217FDCCE645}" sibTransId="{4FA94815-8DB3-49CC-B6F1-54C618E677AB}"/>
    <dgm:cxn modelId="{51BCD1F2-442E-4355-824E-5263287A440C}" srcId="{B661D34F-D156-4E5B-A181-2D7BBB67AFEA}" destId="{BD29371B-A00B-4664-8259-0741CC11983C}" srcOrd="0" destOrd="0" parTransId="{F6A2629B-6241-4549-88C1-2C64A04CCAA4}" sibTransId="{C08424B3-50A5-4E22-8B8D-7A04024CC0BD}"/>
    <dgm:cxn modelId="{CDF83132-4285-9540-8639-FE433A77198D}" type="presParOf" srcId="{45C6939A-1057-994F-BA49-A2B1DAC9A98E}" destId="{F637D229-BC35-234C-9FC8-D8A3C27B3751}" srcOrd="0" destOrd="0" presId="urn:microsoft.com/office/officeart/2005/8/layout/default"/>
    <dgm:cxn modelId="{B927D424-FF11-0441-9F23-DCA67D5FF015}" type="presParOf" srcId="{45C6939A-1057-994F-BA49-A2B1DAC9A98E}" destId="{DC6B317C-D083-CA43-A3C8-D702E2867E6B}" srcOrd="1" destOrd="0" presId="urn:microsoft.com/office/officeart/2005/8/layout/default"/>
    <dgm:cxn modelId="{CC6DBC20-EE8B-3B44-B5ED-88E77C68DDBC}" type="presParOf" srcId="{45C6939A-1057-994F-BA49-A2B1DAC9A98E}" destId="{C77B5CE3-34C0-A343-A153-9A785538B0C6}" srcOrd="2" destOrd="0" presId="urn:microsoft.com/office/officeart/2005/8/layout/default"/>
    <dgm:cxn modelId="{EA629338-06A2-6F49-9321-D578C5251DB5}" type="presParOf" srcId="{45C6939A-1057-994F-BA49-A2B1DAC9A98E}" destId="{961EBE6A-A945-5749-97CB-93FFE47C7A82}" srcOrd="3" destOrd="0" presId="urn:microsoft.com/office/officeart/2005/8/layout/default"/>
    <dgm:cxn modelId="{662A8961-C6B5-5A44-A5D8-592F1100B708}" type="presParOf" srcId="{45C6939A-1057-994F-BA49-A2B1DAC9A98E}" destId="{1E5EBB6D-7C70-6949-8102-A124D5D36B82}" srcOrd="4" destOrd="0" presId="urn:microsoft.com/office/officeart/2005/8/layout/default"/>
    <dgm:cxn modelId="{4E5C897C-9F51-3840-B586-84D0F8E90B81}" type="presParOf" srcId="{45C6939A-1057-994F-BA49-A2B1DAC9A98E}" destId="{01D8884D-C49A-B446-A960-341DA506BAE6}" srcOrd="5" destOrd="0" presId="urn:microsoft.com/office/officeart/2005/8/layout/default"/>
    <dgm:cxn modelId="{09A2E567-0B84-4C4B-A76B-5EE750790A32}" type="presParOf" srcId="{45C6939A-1057-994F-BA49-A2B1DAC9A98E}" destId="{3B257F67-8DFE-7F44-921C-E5C7700ADE98}" srcOrd="6" destOrd="0" presId="urn:microsoft.com/office/officeart/2005/8/layout/default"/>
    <dgm:cxn modelId="{B3D173B2-91D4-6445-8C09-D87FE5EB4AD1}" type="presParOf" srcId="{45C6939A-1057-994F-BA49-A2B1DAC9A98E}" destId="{EAA9BD53-E645-5D4A-9E9E-009A8A54ADDE}" srcOrd="7" destOrd="0" presId="urn:microsoft.com/office/officeart/2005/8/layout/default"/>
    <dgm:cxn modelId="{296C821C-0C94-0341-94B3-4BCE4525FC87}" type="presParOf" srcId="{45C6939A-1057-994F-BA49-A2B1DAC9A98E}" destId="{9AF11E86-6FB0-F349-A204-D53A8EF639A4}" srcOrd="8" destOrd="0" presId="urn:microsoft.com/office/officeart/2005/8/layout/default"/>
    <dgm:cxn modelId="{26792986-6D9D-F945-8B22-9385010DA397}" type="presParOf" srcId="{45C6939A-1057-994F-BA49-A2B1DAC9A98E}" destId="{349FF75C-99CC-B340-9BF7-476C0568D7DB}" srcOrd="9" destOrd="0" presId="urn:microsoft.com/office/officeart/2005/8/layout/default"/>
    <dgm:cxn modelId="{5230EC6B-8B6C-F242-BBBF-4DB17E9F3A38}" type="presParOf" srcId="{45C6939A-1057-994F-BA49-A2B1DAC9A98E}" destId="{76879E75-2409-3147-BBAB-ED1BD1D2DC1F}" srcOrd="10" destOrd="0" presId="urn:microsoft.com/office/officeart/2005/8/layout/default"/>
    <dgm:cxn modelId="{A0F07137-2F5A-4442-8B5F-7B351403DBFF}" type="presParOf" srcId="{45C6939A-1057-994F-BA49-A2B1DAC9A98E}" destId="{695F54C2-CA07-874D-AAC1-BF9D6CD0CC46}" srcOrd="11" destOrd="0" presId="urn:microsoft.com/office/officeart/2005/8/layout/default"/>
    <dgm:cxn modelId="{DF53B56D-2770-F544-98E3-ABE2E8AF1230}" type="presParOf" srcId="{45C6939A-1057-994F-BA49-A2B1DAC9A98E}" destId="{F388C71D-B72C-8C4C-B12B-C0AFE261139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BBB3D-0EF4-0E43-9FF7-6910DC7B82C5}">
      <dsp:nvSpPr>
        <dsp:cNvPr id="0" name=""/>
        <dsp:cNvSpPr/>
      </dsp:nvSpPr>
      <dsp:spPr>
        <a:xfrm>
          <a:off x="0" y="196498"/>
          <a:ext cx="5736295" cy="1091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200" tIns="229108" rIns="4452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Find out what the lecture is going to be about.</a:t>
          </a:r>
          <a:endParaRPr lang="en-GB" sz="1600" kern="120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Consul</a:t>
          </a:r>
          <a:r>
            <a:rPr lang="en-US" altLang="zh-CN" sz="1600" kern="1200">
              <a:latin typeface="+mn-lt"/>
            </a:rPr>
            <a:t>t</a:t>
          </a:r>
          <a:r>
            <a:rPr lang="en-US" sz="1600" kern="1200">
              <a:latin typeface="+mn-lt"/>
            </a:rPr>
            <a:t> [DETAIL, e.g., course overview on Learn].</a:t>
          </a:r>
          <a:endParaRPr lang="en-GB" sz="1600" kern="120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Get your lecture slides.</a:t>
          </a:r>
          <a:endParaRPr lang="en-GB" sz="1600" kern="1200">
            <a:latin typeface="+mn-lt"/>
          </a:endParaRPr>
        </a:p>
      </dsp:txBody>
      <dsp:txXfrm>
        <a:off x="0" y="196498"/>
        <a:ext cx="5736295" cy="1091475"/>
      </dsp:txXfrm>
    </dsp:sp>
    <dsp:sp modelId="{169113A7-3924-7546-A88E-72F3B5C69CF0}">
      <dsp:nvSpPr>
        <dsp:cNvPr id="0" name=""/>
        <dsp:cNvSpPr/>
      </dsp:nvSpPr>
      <dsp:spPr>
        <a:xfrm>
          <a:off x="286814" y="34138"/>
          <a:ext cx="4015407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73" tIns="0" rIns="15177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+mn-lt"/>
            </a:rPr>
            <a:t>BEFORE: Prepare</a:t>
          </a:r>
        </a:p>
      </dsp:txBody>
      <dsp:txXfrm>
        <a:off x="302666" y="49990"/>
        <a:ext cx="3983703" cy="293016"/>
      </dsp:txXfrm>
    </dsp:sp>
    <dsp:sp modelId="{C1155D97-7C6A-C442-8465-7D746712DE5B}">
      <dsp:nvSpPr>
        <dsp:cNvPr id="0" name=""/>
        <dsp:cNvSpPr/>
      </dsp:nvSpPr>
      <dsp:spPr>
        <a:xfrm>
          <a:off x="0" y="1509733"/>
          <a:ext cx="5736295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200" tIns="229108" rIns="4452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Put away distractions.</a:t>
          </a:r>
          <a:endParaRPr lang="en-GB" sz="1600" kern="120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Listen and make notes to help you feel engaged and avoid losing concentration.</a:t>
          </a:r>
          <a:endParaRPr lang="en-GB" sz="1600" kern="120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+mn-lt"/>
            </a:rPr>
            <a:t>Ask questions.</a:t>
          </a:r>
          <a:endParaRPr lang="en-GB" sz="1600" kern="1200">
            <a:latin typeface="+mn-lt"/>
          </a:endParaRPr>
        </a:p>
      </dsp:txBody>
      <dsp:txXfrm>
        <a:off x="0" y="1509733"/>
        <a:ext cx="5736295" cy="1316699"/>
      </dsp:txXfrm>
    </dsp:sp>
    <dsp:sp modelId="{088282F3-93A6-7D45-B325-3FFB7C1AF39F}">
      <dsp:nvSpPr>
        <dsp:cNvPr id="0" name=""/>
        <dsp:cNvSpPr/>
      </dsp:nvSpPr>
      <dsp:spPr>
        <a:xfrm>
          <a:off x="286814" y="1347373"/>
          <a:ext cx="4015407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73" tIns="0" rIns="15177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+mn-lt"/>
            </a:rPr>
            <a:t>DURING: Be Active</a:t>
          </a:r>
        </a:p>
      </dsp:txBody>
      <dsp:txXfrm>
        <a:off x="302666" y="1363225"/>
        <a:ext cx="3983703" cy="293016"/>
      </dsp:txXfrm>
    </dsp:sp>
    <dsp:sp modelId="{B3110C75-836C-6A41-88D5-057E6F7258B4}">
      <dsp:nvSpPr>
        <dsp:cNvPr id="0" name=""/>
        <dsp:cNvSpPr/>
      </dsp:nvSpPr>
      <dsp:spPr>
        <a:xfrm>
          <a:off x="0" y="3048193"/>
          <a:ext cx="5736295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200" tIns="229108" rIns="44520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1600" kern="1200">
              <a:latin typeface="+mn-lt"/>
            </a:rPr>
            <a:t>Follow up </a:t>
          </a:r>
          <a:r>
            <a:rPr lang="en-US" altLang="zh-CN" sz="1600" kern="1200">
              <a:latin typeface="+mn-lt"/>
            </a:rPr>
            <a:t>what you learnt and c</a:t>
          </a:r>
          <a:r>
            <a:rPr lang="en-GB" sz="1600" kern="1200">
              <a:latin typeface="+mn-lt"/>
            </a:rPr>
            <a:t>heck clarity and add comments to notes.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>
              <a:latin typeface="+mn-lt"/>
            </a:rPr>
            <a:t>Review lecture recordings to fill any gap and complete readings.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>
              <a:latin typeface="+mn-lt"/>
            </a:rPr>
            <a:t>Ask questions.</a:t>
          </a:r>
        </a:p>
      </dsp:txBody>
      <dsp:txXfrm>
        <a:off x="0" y="3048193"/>
        <a:ext cx="5736295" cy="1559250"/>
      </dsp:txXfrm>
    </dsp:sp>
    <dsp:sp modelId="{B7193264-5BDF-BD49-B217-934D2665C3DF}">
      <dsp:nvSpPr>
        <dsp:cNvPr id="0" name=""/>
        <dsp:cNvSpPr/>
      </dsp:nvSpPr>
      <dsp:spPr>
        <a:xfrm>
          <a:off x="286814" y="2885833"/>
          <a:ext cx="4015407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773" tIns="0" rIns="15177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+mn-lt"/>
            </a:rPr>
            <a:t>AFTER: Reflect &amp; Review</a:t>
          </a:r>
        </a:p>
      </dsp:txBody>
      <dsp:txXfrm>
        <a:off x="302666" y="2901685"/>
        <a:ext cx="3983703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CAEF4-EF0B-4847-85C9-90C08F68303D}">
      <dsp:nvSpPr>
        <dsp:cNvPr id="0" name=""/>
        <dsp:cNvSpPr/>
      </dsp:nvSpPr>
      <dsp:spPr>
        <a:xfrm>
          <a:off x="0" y="245490"/>
          <a:ext cx="6018852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7130" tIns="291592" rIns="4671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Source and read the lab/tutorial materials.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Answer any pre-assigned questions</a:t>
          </a:r>
          <a:r>
            <a:rPr lang="en-GB" sz="1600" kern="1200">
              <a:latin typeface="Aptos Display" panose="02110004020202020204"/>
            </a:rPr>
            <a:t>, and note</a:t>
          </a:r>
          <a:r>
            <a:rPr lang="en-GB" sz="1600" kern="1200"/>
            <a:t> down any  questions you have. </a:t>
          </a:r>
        </a:p>
      </dsp:txBody>
      <dsp:txXfrm>
        <a:off x="0" y="245490"/>
        <a:ext cx="6018852" cy="1124550"/>
      </dsp:txXfrm>
    </dsp:sp>
    <dsp:sp modelId="{26EB5E85-4365-114D-AAFA-0DD64AEFE343}">
      <dsp:nvSpPr>
        <dsp:cNvPr id="0" name=""/>
        <dsp:cNvSpPr/>
      </dsp:nvSpPr>
      <dsp:spPr>
        <a:xfrm>
          <a:off x="300942" y="38850"/>
          <a:ext cx="4213196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49" tIns="0" rIns="159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BEFORE: Prepare</a:t>
          </a:r>
        </a:p>
      </dsp:txBody>
      <dsp:txXfrm>
        <a:off x="321117" y="59025"/>
        <a:ext cx="4172846" cy="372930"/>
      </dsp:txXfrm>
    </dsp:sp>
    <dsp:sp modelId="{504C00E4-61C0-DB41-97CF-D6D705F62B00}">
      <dsp:nvSpPr>
        <dsp:cNvPr id="0" name=""/>
        <dsp:cNvSpPr/>
      </dsp:nvSpPr>
      <dsp:spPr>
        <a:xfrm>
          <a:off x="0" y="1652280"/>
          <a:ext cx="6018852" cy="1389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7130" tIns="291592" rIns="4671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Contribute to class and group discussions / problem solving</a:t>
          </a:r>
          <a:r>
            <a:rPr lang="en-GB" sz="1600" kern="1200">
              <a:latin typeface="+mj-lt"/>
              <a:ea typeface="+mj-lt"/>
              <a:cs typeface="+mj-lt"/>
            </a:rPr>
            <a:t>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Listen and make notes to help you feel engaged.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Ask questions</a:t>
          </a:r>
          <a:r>
            <a:rPr lang="en-GB" sz="1600" kern="1200">
              <a:latin typeface="+mj-lt"/>
              <a:ea typeface="+mj-lt"/>
              <a:cs typeface="+mj-lt"/>
            </a:rPr>
            <a:t>.</a:t>
          </a:r>
          <a:endParaRPr lang="en-GB" sz="1600" kern="1200"/>
        </a:p>
      </dsp:txBody>
      <dsp:txXfrm>
        <a:off x="0" y="1652280"/>
        <a:ext cx="6018852" cy="1389150"/>
      </dsp:txXfrm>
    </dsp:sp>
    <dsp:sp modelId="{24AC7014-A53B-914F-BD36-891F84C723B1}">
      <dsp:nvSpPr>
        <dsp:cNvPr id="0" name=""/>
        <dsp:cNvSpPr/>
      </dsp:nvSpPr>
      <dsp:spPr>
        <a:xfrm>
          <a:off x="300942" y="1445640"/>
          <a:ext cx="4213196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49" tIns="0" rIns="159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DURING: Be </a:t>
          </a:r>
          <a:r>
            <a:rPr lang="en-GB" sz="1600" b="1" kern="1200">
              <a:latin typeface="Aptos Display" panose="02110004020202020204"/>
            </a:rPr>
            <a:t>Active</a:t>
          </a:r>
          <a:endParaRPr lang="en-GB" sz="1600" b="1" kern="1200"/>
        </a:p>
      </dsp:txBody>
      <dsp:txXfrm>
        <a:off x="321117" y="1465815"/>
        <a:ext cx="4172846" cy="372930"/>
      </dsp:txXfrm>
    </dsp:sp>
    <dsp:sp modelId="{E1DC04D8-A963-2A46-B313-C7FD3138D557}">
      <dsp:nvSpPr>
        <dsp:cNvPr id="0" name=""/>
        <dsp:cNvSpPr/>
      </dsp:nvSpPr>
      <dsp:spPr>
        <a:xfrm>
          <a:off x="0" y="3323670"/>
          <a:ext cx="6018852" cy="1389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7130" tIns="291592" rIns="4671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>
              <a:latin typeface="+mj-lt"/>
            </a:rPr>
            <a:t>Based on class discussions add to notes.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/>
            <a:t>Think about how the content covered links to and is relevant to the wider content block.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/>
            <a:t>Ask questions.</a:t>
          </a:r>
        </a:p>
      </dsp:txBody>
      <dsp:txXfrm>
        <a:off x="0" y="3323670"/>
        <a:ext cx="6018852" cy="1389150"/>
      </dsp:txXfrm>
    </dsp:sp>
    <dsp:sp modelId="{CF241BA1-7AC4-AC43-9F9D-B0C63343B763}">
      <dsp:nvSpPr>
        <dsp:cNvPr id="0" name=""/>
        <dsp:cNvSpPr/>
      </dsp:nvSpPr>
      <dsp:spPr>
        <a:xfrm>
          <a:off x="300942" y="3117030"/>
          <a:ext cx="4213196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49" tIns="0" rIns="159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AFTER: Reflect &amp; </a:t>
          </a:r>
          <a:r>
            <a:rPr lang="en-GB" sz="1600" b="1" kern="1200">
              <a:latin typeface="Aptos Display" panose="02110004020202020204"/>
            </a:rPr>
            <a:t>Review</a:t>
          </a:r>
          <a:endParaRPr lang="en-GB" sz="1600" b="1" kern="1200"/>
        </a:p>
      </dsp:txBody>
      <dsp:txXfrm>
        <a:off x="321117" y="3137205"/>
        <a:ext cx="4172846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1CD70-BBBB-7346-A0FE-9F2D1E24C1DE}">
      <dsp:nvSpPr>
        <dsp:cNvPr id="0" name=""/>
        <dsp:cNvSpPr/>
      </dsp:nvSpPr>
      <dsp:spPr>
        <a:xfrm>
          <a:off x="0" y="168516"/>
          <a:ext cx="6533080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7040" tIns="229108" rIns="50704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Check what assessments you have and the criteria.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Note the release and due dates.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>
              <a:ea typeface="+mn-lt"/>
              <a:cs typeface="+mn-lt"/>
            </a:rPr>
            <a:t>Review feedback from previous similar assessments, and any example assessments provided by the course.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Ask any clarification questions</a:t>
          </a:r>
          <a:r>
            <a:rPr lang="en-GB" sz="1600" kern="1200">
              <a:latin typeface="Aptos Display" panose="02110004020202020204"/>
            </a:rPr>
            <a:t>.</a:t>
          </a:r>
          <a:endParaRPr lang="en-GB" sz="1600" kern="1200"/>
        </a:p>
      </dsp:txBody>
      <dsp:txXfrm>
        <a:off x="0" y="168516"/>
        <a:ext cx="6533080" cy="1593900"/>
      </dsp:txXfrm>
    </dsp:sp>
    <dsp:sp modelId="{171DE4EF-F81E-144B-A045-5F169E3FDD2E}">
      <dsp:nvSpPr>
        <dsp:cNvPr id="0" name=""/>
        <dsp:cNvSpPr/>
      </dsp:nvSpPr>
      <dsp:spPr>
        <a:xfrm>
          <a:off x="326654" y="6156"/>
          <a:ext cx="4573156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854" tIns="0" rIns="17285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BEFORE: Prepare</a:t>
          </a:r>
        </a:p>
      </dsp:txBody>
      <dsp:txXfrm>
        <a:off x="342506" y="22008"/>
        <a:ext cx="4541452" cy="293016"/>
      </dsp:txXfrm>
    </dsp:sp>
    <dsp:sp modelId="{96C36905-AC95-BF4D-ADF2-38514C33F921}">
      <dsp:nvSpPr>
        <dsp:cNvPr id="0" name=""/>
        <dsp:cNvSpPr/>
      </dsp:nvSpPr>
      <dsp:spPr>
        <a:xfrm>
          <a:off x="0" y="1984176"/>
          <a:ext cx="653308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7040" tIns="229108" rIns="50704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Read all questions immediately and plan your time accordingly. 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Read each question carefully when answering it.</a:t>
          </a:r>
          <a:endParaRPr lang="en-GB" sz="1600" kern="1200"/>
        </a:p>
      </dsp:txBody>
      <dsp:txXfrm>
        <a:off x="0" y="1984176"/>
        <a:ext cx="6533080" cy="831600"/>
      </dsp:txXfrm>
    </dsp:sp>
    <dsp:sp modelId="{A6CBC06D-0ABD-FB4D-BD8E-FDA5282BC0DB}">
      <dsp:nvSpPr>
        <dsp:cNvPr id="0" name=""/>
        <dsp:cNvSpPr/>
      </dsp:nvSpPr>
      <dsp:spPr>
        <a:xfrm>
          <a:off x="326654" y="1821816"/>
          <a:ext cx="4573156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854" tIns="0" rIns="17285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DURING: Be </a:t>
          </a:r>
          <a:r>
            <a:rPr lang="en-GB" sz="1600" b="1" kern="1200">
              <a:latin typeface="Aptos Display" panose="02110004020202020204"/>
            </a:rPr>
            <a:t>Active</a:t>
          </a:r>
          <a:endParaRPr lang="en-GB" sz="1600" b="1" kern="1200"/>
        </a:p>
      </dsp:txBody>
      <dsp:txXfrm>
        <a:off x="342506" y="1837668"/>
        <a:ext cx="4541452" cy="293016"/>
      </dsp:txXfrm>
    </dsp:sp>
    <dsp:sp modelId="{B59EA8D8-98E5-C34C-BC5F-F8740CEF67AE}">
      <dsp:nvSpPr>
        <dsp:cNvPr id="0" name=""/>
        <dsp:cNvSpPr/>
      </dsp:nvSpPr>
      <dsp:spPr>
        <a:xfrm>
          <a:off x="0" y="3037536"/>
          <a:ext cx="6533080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7040" tIns="229108" rIns="50704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>
              <a:latin typeface="+mj-lt"/>
            </a:rPr>
            <a:t>Don't just focus on numeric grade received - reflect on the feedback</a:t>
          </a:r>
          <a:r>
            <a:rPr lang="en-GB" sz="1600" kern="1200">
              <a:latin typeface="+mj-lt"/>
              <a:ea typeface="+mj-lt"/>
              <a:cs typeface="+mj-lt"/>
            </a:rPr>
            <a:t>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/>
            <a:t>Ask for clarification on comments if needed for future improvement</a:t>
          </a:r>
          <a:r>
            <a:rPr lang="en-GB" sz="1600" kern="1200">
              <a:latin typeface="Aptos Display" panose="02110004020202020204"/>
            </a:rPr>
            <a:t>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/>
            <a:t>Monitor and reflect on your learning  journey. (</a:t>
          </a:r>
          <a:r>
            <a:rPr lang="en-GB" sz="1600" kern="1200">
              <a:highlight>
                <a:srgbClr val="FFFF00"/>
              </a:highlight>
            </a:rPr>
            <a:t>LINK TO REFLECTION QUIZ</a:t>
          </a:r>
          <a:r>
            <a:rPr lang="en-GB" sz="1600" kern="1200"/>
            <a:t>)</a:t>
          </a:r>
        </a:p>
      </dsp:txBody>
      <dsp:txXfrm>
        <a:off x="0" y="3037536"/>
        <a:ext cx="6533080" cy="1767150"/>
      </dsp:txXfrm>
    </dsp:sp>
    <dsp:sp modelId="{941C8BF9-8179-CC4B-894E-72AC7EB8A7EE}">
      <dsp:nvSpPr>
        <dsp:cNvPr id="0" name=""/>
        <dsp:cNvSpPr/>
      </dsp:nvSpPr>
      <dsp:spPr>
        <a:xfrm>
          <a:off x="326654" y="2875176"/>
          <a:ext cx="4573156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854" tIns="0" rIns="17285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AFTER: Reflect &amp; </a:t>
          </a:r>
          <a:r>
            <a:rPr lang="en-GB" sz="1600" b="1" kern="1200">
              <a:latin typeface="Aptos Display" panose="02110004020202020204"/>
            </a:rPr>
            <a:t>Review</a:t>
          </a:r>
          <a:endParaRPr lang="en-GB" sz="1600" b="1" kern="1200"/>
        </a:p>
      </dsp:txBody>
      <dsp:txXfrm>
        <a:off x="342506" y="2891028"/>
        <a:ext cx="4541452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1ED3C-C24A-9B4A-81BD-481FF34B5AA1}">
      <dsp:nvSpPr>
        <dsp:cNvPr id="0" name=""/>
        <dsp:cNvSpPr/>
      </dsp:nvSpPr>
      <dsp:spPr>
        <a:xfrm>
          <a:off x="0" y="357107"/>
          <a:ext cx="6377244" cy="1289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945" tIns="437388" rIns="49494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Check how and where you can ask questions</a:t>
          </a:r>
          <a:r>
            <a:rPr lang="en-GB" sz="1600" kern="1200">
              <a:latin typeface="Aptos Display" panose="02110004020202020204"/>
            </a:rPr>
            <a:t>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/>
            <a:t>Note down questions, being specific as possible (e.g., refer to specific lecture slide).</a:t>
          </a:r>
        </a:p>
      </dsp:txBody>
      <dsp:txXfrm>
        <a:off x="0" y="357107"/>
        <a:ext cx="6377244" cy="1289925"/>
      </dsp:txXfrm>
    </dsp:sp>
    <dsp:sp modelId="{8E91F847-F6FD-FD4E-BF43-759FF605509A}">
      <dsp:nvSpPr>
        <dsp:cNvPr id="0" name=""/>
        <dsp:cNvSpPr/>
      </dsp:nvSpPr>
      <dsp:spPr>
        <a:xfrm>
          <a:off x="318862" y="47147"/>
          <a:ext cx="446407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731" tIns="0" rIns="168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BEFORE: Prepare</a:t>
          </a:r>
        </a:p>
      </dsp:txBody>
      <dsp:txXfrm>
        <a:off x="349124" y="77409"/>
        <a:ext cx="4403546" cy="559396"/>
      </dsp:txXfrm>
    </dsp:sp>
    <dsp:sp modelId="{39B77D82-6111-EB4B-A403-E4E77822C162}">
      <dsp:nvSpPr>
        <dsp:cNvPr id="0" name=""/>
        <dsp:cNvSpPr/>
      </dsp:nvSpPr>
      <dsp:spPr>
        <a:xfrm>
          <a:off x="0" y="2070392"/>
          <a:ext cx="6377244" cy="1041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945" tIns="437388" rIns="49494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Take notes. 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>
              <a:latin typeface="+mj-lt"/>
            </a:rPr>
            <a:t>If you still don't understand something, ask more questions. </a:t>
          </a:r>
          <a:endParaRPr lang="en-GB" sz="1600" kern="1200"/>
        </a:p>
      </dsp:txBody>
      <dsp:txXfrm>
        <a:off x="0" y="2070392"/>
        <a:ext cx="6377244" cy="1041862"/>
      </dsp:txXfrm>
    </dsp:sp>
    <dsp:sp modelId="{A7D1C3A0-869C-B647-82AD-3B3F1342A89D}">
      <dsp:nvSpPr>
        <dsp:cNvPr id="0" name=""/>
        <dsp:cNvSpPr/>
      </dsp:nvSpPr>
      <dsp:spPr>
        <a:xfrm>
          <a:off x="318862" y="1760432"/>
          <a:ext cx="446407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731" tIns="0" rIns="168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DURING: Be </a:t>
          </a:r>
          <a:r>
            <a:rPr lang="en-GB" sz="1600" b="1" kern="1200">
              <a:latin typeface="Aptos Display" panose="02110004020202020204"/>
            </a:rPr>
            <a:t>Active</a:t>
          </a:r>
          <a:endParaRPr lang="en-GB" sz="1600" b="1" kern="1200"/>
        </a:p>
      </dsp:txBody>
      <dsp:txXfrm>
        <a:off x="349124" y="1790694"/>
        <a:ext cx="4403546" cy="559396"/>
      </dsp:txXfrm>
    </dsp:sp>
    <dsp:sp modelId="{A432A295-B03C-4D4C-8310-A07F87B19A3D}">
      <dsp:nvSpPr>
        <dsp:cNvPr id="0" name=""/>
        <dsp:cNvSpPr/>
      </dsp:nvSpPr>
      <dsp:spPr>
        <a:xfrm>
          <a:off x="0" y="3535615"/>
          <a:ext cx="6377244" cy="1041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945" tIns="437388" rIns="49494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>
              <a:latin typeface="+mj-lt"/>
            </a:rPr>
            <a:t>Check understanding and  comments to notes.</a:t>
          </a:r>
          <a:endParaRPr lang="en-GB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GB" sz="1600" kern="1200"/>
            <a:t>Review lecture recordings to fill any gaps post-questions. </a:t>
          </a:r>
        </a:p>
      </dsp:txBody>
      <dsp:txXfrm>
        <a:off x="0" y="3535615"/>
        <a:ext cx="6377244" cy="1041862"/>
      </dsp:txXfrm>
    </dsp:sp>
    <dsp:sp modelId="{6DA048EB-35D4-B341-83D9-66BADC6E5AEE}">
      <dsp:nvSpPr>
        <dsp:cNvPr id="0" name=""/>
        <dsp:cNvSpPr/>
      </dsp:nvSpPr>
      <dsp:spPr>
        <a:xfrm>
          <a:off x="318862" y="3225655"/>
          <a:ext cx="446407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731" tIns="0" rIns="168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AFTER: Reflect &amp; </a:t>
          </a:r>
          <a:r>
            <a:rPr lang="en-GB" sz="1600" b="1" kern="1200">
              <a:latin typeface="Aptos Display" panose="02110004020202020204"/>
            </a:rPr>
            <a:t>Review</a:t>
          </a:r>
          <a:endParaRPr lang="en-GB" sz="1600" b="1" kern="1200"/>
        </a:p>
      </dsp:txBody>
      <dsp:txXfrm>
        <a:off x="349124" y="3255917"/>
        <a:ext cx="440354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1125F-7848-6248-B3FD-4731754B4179}">
      <dsp:nvSpPr>
        <dsp:cNvPr id="0" name=""/>
        <dsp:cNvSpPr/>
      </dsp:nvSpPr>
      <dsp:spPr>
        <a:xfrm>
          <a:off x="724007" y="2552"/>
          <a:ext cx="2218019" cy="1330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Elaborative Interrogation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Generate explanations for why facts or concepts are true.</a:t>
          </a:r>
        </a:p>
      </dsp:txBody>
      <dsp:txXfrm>
        <a:off x="724007" y="2552"/>
        <a:ext cx="2218019" cy="1330811"/>
      </dsp:txXfrm>
    </dsp:sp>
    <dsp:sp modelId="{D1D28B57-2C7F-0249-8148-2221F45E0298}">
      <dsp:nvSpPr>
        <dsp:cNvPr id="0" name=""/>
        <dsp:cNvSpPr/>
      </dsp:nvSpPr>
      <dsp:spPr>
        <a:xfrm>
          <a:off x="3163829" y="2552"/>
          <a:ext cx="2218019" cy="13308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Self-Explanation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Explain how new information relates to known information or problem-solving steps.</a:t>
          </a:r>
        </a:p>
      </dsp:txBody>
      <dsp:txXfrm>
        <a:off x="3163829" y="2552"/>
        <a:ext cx="2218019" cy="1330811"/>
      </dsp:txXfrm>
    </dsp:sp>
    <dsp:sp modelId="{C7CF526D-FCE7-A74D-8915-7B016DC4BBFE}">
      <dsp:nvSpPr>
        <dsp:cNvPr id="0" name=""/>
        <dsp:cNvSpPr/>
      </dsp:nvSpPr>
      <dsp:spPr>
        <a:xfrm>
          <a:off x="5603650" y="2552"/>
          <a:ext cx="2218019" cy="13308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Summarisation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Write summaries of text to be learned.</a:t>
          </a:r>
        </a:p>
      </dsp:txBody>
      <dsp:txXfrm>
        <a:off x="5603650" y="2552"/>
        <a:ext cx="2218019" cy="1330811"/>
      </dsp:txXfrm>
    </dsp:sp>
    <dsp:sp modelId="{FB38924A-ED41-E04F-B759-505B1A4BE94A}">
      <dsp:nvSpPr>
        <dsp:cNvPr id="0" name=""/>
        <dsp:cNvSpPr/>
      </dsp:nvSpPr>
      <dsp:spPr>
        <a:xfrm>
          <a:off x="8043472" y="2552"/>
          <a:ext cx="2218019" cy="13308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Highlighting / Underlining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Mark important portions of materials while reading.</a:t>
          </a:r>
        </a:p>
      </dsp:txBody>
      <dsp:txXfrm>
        <a:off x="8043472" y="2552"/>
        <a:ext cx="2218019" cy="1330811"/>
      </dsp:txXfrm>
    </dsp:sp>
    <dsp:sp modelId="{3F164403-9ECF-4049-8841-3A4549D0072D}">
      <dsp:nvSpPr>
        <dsp:cNvPr id="0" name=""/>
        <dsp:cNvSpPr/>
      </dsp:nvSpPr>
      <dsp:spPr>
        <a:xfrm>
          <a:off x="724007" y="1555166"/>
          <a:ext cx="2218019" cy="13308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Keyword Mnemonic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Use keywords and mental imagery to associate verbal materials.</a:t>
          </a:r>
        </a:p>
      </dsp:txBody>
      <dsp:txXfrm>
        <a:off x="724007" y="1555166"/>
        <a:ext cx="2218019" cy="1330811"/>
      </dsp:txXfrm>
    </dsp:sp>
    <dsp:sp modelId="{C3847943-3E47-A54F-A4D3-D70FAE38A7E1}">
      <dsp:nvSpPr>
        <dsp:cNvPr id="0" name=""/>
        <dsp:cNvSpPr/>
      </dsp:nvSpPr>
      <dsp:spPr>
        <a:xfrm>
          <a:off x="3163829" y="1555166"/>
          <a:ext cx="2218019" cy="13308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Imagery for Text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Form mental images of text materials while reading or writing.</a:t>
          </a:r>
        </a:p>
      </dsp:txBody>
      <dsp:txXfrm>
        <a:off x="3163829" y="1555166"/>
        <a:ext cx="2218019" cy="1330811"/>
      </dsp:txXfrm>
    </dsp:sp>
    <dsp:sp modelId="{F7E72F7C-E658-0040-B2F0-15D9FD178E0C}">
      <dsp:nvSpPr>
        <dsp:cNvPr id="0" name=""/>
        <dsp:cNvSpPr/>
      </dsp:nvSpPr>
      <dsp:spPr>
        <a:xfrm>
          <a:off x="5603650" y="1555166"/>
          <a:ext cx="2218019" cy="13308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Re-reading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Restudy text material after initial reading.</a:t>
          </a:r>
        </a:p>
      </dsp:txBody>
      <dsp:txXfrm>
        <a:off x="5603650" y="1555166"/>
        <a:ext cx="2218019" cy="1330811"/>
      </dsp:txXfrm>
    </dsp:sp>
    <dsp:sp modelId="{8E56BCEB-636B-5941-A712-00F3C6615CA2}">
      <dsp:nvSpPr>
        <dsp:cNvPr id="0" name=""/>
        <dsp:cNvSpPr/>
      </dsp:nvSpPr>
      <dsp:spPr>
        <a:xfrm>
          <a:off x="8043472" y="1555166"/>
          <a:ext cx="2218019" cy="13308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Practice Testing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Self-test or take practice tests over materials to be learned.</a:t>
          </a:r>
        </a:p>
      </dsp:txBody>
      <dsp:txXfrm>
        <a:off x="8043472" y="1555166"/>
        <a:ext cx="2218019" cy="1330811"/>
      </dsp:txXfrm>
    </dsp:sp>
    <dsp:sp modelId="{148B2C71-C245-BE41-9B10-37FECEAF462B}">
      <dsp:nvSpPr>
        <dsp:cNvPr id="0" name=""/>
        <dsp:cNvSpPr/>
      </dsp:nvSpPr>
      <dsp:spPr>
        <a:xfrm>
          <a:off x="3163829" y="3107780"/>
          <a:ext cx="2218019" cy="13308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Distributed Practice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Spread study activities over time.</a:t>
          </a:r>
        </a:p>
      </dsp:txBody>
      <dsp:txXfrm>
        <a:off x="3163829" y="3107780"/>
        <a:ext cx="2218019" cy="1330811"/>
      </dsp:txXfrm>
    </dsp:sp>
    <dsp:sp modelId="{22D04667-6D40-B24D-9F8B-87BEC873A4F4}">
      <dsp:nvSpPr>
        <dsp:cNvPr id="0" name=""/>
        <dsp:cNvSpPr/>
      </dsp:nvSpPr>
      <dsp:spPr>
        <a:xfrm>
          <a:off x="5603650" y="3107780"/>
          <a:ext cx="2218019" cy="13308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/>
            <a:t>Interleaved Practice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u="none" kern="1200"/>
            <a:t>Mix different kinds of problems or materials within a single study session.</a:t>
          </a:r>
        </a:p>
      </dsp:txBody>
      <dsp:txXfrm>
        <a:off x="5603650" y="3107780"/>
        <a:ext cx="2218019" cy="13308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7D229-BC35-234C-9FC8-D8A3C27B3751}">
      <dsp:nvSpPr>
        <dsp:cNvPr id="0" name=""/>
        <dsp:cNvSpPr/>
      </dsp:nvSpPr>
      <dsp:spPr>
        <a:xfrm>
          <a:off x="3178" y="676692"/>
          <a:ext cx="2521236" cy="1512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Attend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Engage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Take rough notes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Ask questions</a:t>
          </a:r>
        </a:p>
      </dsp:txBody>
      <dsp:txXfrm>
        <a:off x="3178" y="676692"/>
        <a:ext cx="2521236" cy="1512742"/>
      </dsp:txXfrm>
    </dsp:sp>
    <dsp:sp modelId="{C77B5CE3-34C0-A343-A153-9A785538B0C6}">
      <dsp:nvSpPr>
        <dsp:cNvPr id="0" name=""/>
        <dsp:cNvSpPr/>
      </dsp:nvSpPr>
      <dsp:spPr>
        <a:xfrm>
          <a:off x="2776538" y="676692"/>
          <a:ext cx="2521236" cy="15127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Read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Read assigned papers/ chapters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Be inquisitive - can you find additional reading materials?</a:t>
          </a:r>
        </a:p>
      </dsp:txBody>
      <dsp:txXfrm>
        <a:off x="2776538" y="676692"/>
        <a:ext cx="2521236" cy="1512742"/>
      </dsp:txXfrm>
    </dsp:sp>
    <dsp:sp modelId="{1E5EBB6D-7C70-6949-8102-A124D5D36B82}">
      <dsp:nvSpPr>
        <dsp:cNvPr id="0" name=""/>
        <dsp:cNvSpPr/>
      </dsp:nvSpPr>
      <dsp:spPr>
        <a:xfrm>
          <a:off x="5549899" y="676692"/>
          <a:ext cx="2521236" cy="15127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Consolidate notes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Add more detail to notes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Structure coherently</a:t>
          </a:r>
        </a:p>
      </dsp:txBody>
      <dsp:txXfrm>
        <a:off x="5549899" y="676692"/>
        <a:ext cx="2521236" cy="1512742"/>
      </dsp:txXfrm>
    </dsp:sp>
    <dsp:sp modelId="{3B257F67-8DFE-7F44-921C-E5C7700ADE98}">
      <dsp:nvSpPr>
        <dsp:cNvPr id="0" name=""/>
        <dsp:cNvSpPr/>
      </dsp:nvSpPr>
      <dsp:spPr>
        <a:xfrm>
          <a:off x="8323260" y="676692"/>
          <a:ext cx="2521236" cy="15127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Always questioning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 questions to guide revisions and pre-reviewing.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Ask questions (more efficient than struggling) </a:t>
          </a:r>
        </a:p>
      </dsp:txBody>
      <dsp:txXfrm>
        <a:off x="8323260" y="676692"/>
        <a:ext cx="2521236" cy="1512742"/>
      </dsp:txXfrm>
    </dsp:sp>
    <dsp:sp modelId="{9AF11E86-6FB0-F349-A204-D53A8EF639A4}">
      <dsp:nvSpPr>
        <dsp:cNvPr id="0" name=""/>
        <dsp:cNvSpPr/>
      </dsp:nvSpPr>
      <dsp:spPr>
        <a:xfrm>
          <a:off x="1389858" y="2441558"/>
          <a:ext cx="2521236" cy="15127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Self-test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Continuously test knowledge and understanding</a:t>
          </a:r>
        </a:p>
      </dsp:txBody>
      <dsp:txXfrm>
        <a:off x="1389858" y="2441558"/>
        <a:ext cx="2521236" cy="1512742"/>
      </dsp:txXfrm>
    </dsp:sp>
    <dsp:sp modelId="{76879E75-2409-3147-BBAB-ED1BD1D2DC1F}">
      <dsp:nvSpPr>
        <dsp:cNvPr id="0" name=""/>
        <dsp:cNvSpPr/>
      </dsp:nvSpPr>
      <dsp:spPr>
        <a:xfrm>
          <a:off x="4163219" y="2441558"/>
          <a:ext cx="2521236" cy="1512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Reflect and review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What done well and struggled?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What do you understand now that you didn’t previously?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Note future action points.</a:t>
          </a:r>
          <a:endParaRPr lang="en-US" sz="1300" kern="1200"/>
        </a:p>
      </dsp:txBody>
      <dsp:txXfrm>
        <a:off x="4163219" y="2441558"/>
        <a:ext cx="2521236" cy="1512742"/>
      </dsp:txXfrm>
    </dsp:sp>
    <dsp:sp modelId="{F388C71D-B72C-8C4C-B12B-C0AFE2611396}">
      <dsp:nvSpPr>
        <dsp:cNvPr id="0" name=""/>
        <dsp:cNvSpPr/>
      </dsp:nvSpPr>
      <dsp:spPr>
        <a:xfrm>
          <a:off x="6936579" y="2441558"/>
          <a:ext cx="2521236" cy="15127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Prepare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Complete required readings for the upcoming week</a:t>
          </a:r>
        </a:p>
      </dsp:txBody>
      <dsp:txXfrm>
        <a:off x="6936579" y="2441558"/>
        <a:ext cx="2521236" cy="1512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2BEC-D740-4672-8ADA-DDD9EA53F64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19013-BE20-4906-BE30-345A68FD3B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13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6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6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1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7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72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72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940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19013-BE20-4906-BE30-345A68FD3B9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89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8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1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6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3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2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B12AF0F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eg"/><Relationship Id="rId7" Type="http://schemas.openxmlformats.org/officeDocument/2006/relationships/hyperlink" Target="https://medium.com/@sajjadali_41293/how-to-find-information-on-the-internet-using-various-platforms-9f8d89bf552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hemployment.org.uk/how-to-support-your-students-during-exams/" TargetMode="External"/><Relationship Id="rId5" Type="http://schemas.openxmlformats.org/officeDocument/2006/relationships/hyperlink" Target="https://images.app.goo.gl/jo2GAHv4bJHkKo8b7" TargetMode="External"/><Relationship Id="rId4" Type="http://schemas.openxmlformats.org/officeDocument/2006/relationships/hyperlink" Target="https://www.youtube.com/watch?v=vkP00SaSxMU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41;p50">
            <a:extLst>
              <a:ext uri="{FF2B5EF4-FFF2-40B4-BE49-F238E27FC236}">
                <a16:creationId xmlns:a16="http://schemas.microsoft.com/office/drawing/2014/main" id="{264748C7-9A46-ACF0-987D-DC75BC1C167D}"/>
              </a:ext>
            </a:extLst>
          </p:cNvPr>
          <p:cNvPicPr preferRelativeResize="0"/>
          <p:nvPr/>
        </p:nvPicPr>
        <p:blipFill rotWithShape="1">
          <a:blip r:embed="rId2"/>
          <a:srcRect t="14837" b="14844"/>
          <a:stretch/>
        </p:blipFill>
        <p:spPr>
          <a:xfrm>
            <a:off x="4126544" y="961812"/>
            <a:ext cx="7012311" cy="4930987"/>
          </a:xfrm>
          <a:prstGeom prst="rect">
            <a:avLst/>
          </a:prstGeom>
          <a:noFill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8057D07-2074-1EE8-18D7-13DAD9DD24B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37474F"/>
          </a:solidFill>
          <a:ln w="174625" cmpd="thinThick">
            <a:solidFill>
              <a:srgbClr val="3747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600">
                <a:solidFill>
                  <a:srgbClr val="FFFFFF"/>
                </a:solidFill>
              </a:rPr>
              <a:t>Successful </a:t>
            </a:r>
            <a:br>
              <a:rPr lang="en-US" altLang="zh-CN" sz="2600">
                <a:solidFill>
                  <a:srgbClr val="FFFFFF"/>
                </a:solidFill>
              </a:rPr>
            </a:br>
            <a:r>
              <a:rPr lang="en-US" altLang="zh-CN" sz="2600">
                <a:solidFill>
                  <a:srgbClr val="FFFFFF"/>
                </a:solidFill>
              </a:rPr>
              <a:t>Statistics</a:t>
            </a:r>
            <a:br>
              <a:rPr lang="en-US" altLang="zh-CN" sz="2600">
                <a:solidFill>
                  <a:srgbClr val="FFFFFF"/>
                </a:solidFill>
              </a:rPr>
            </a:br>
            <a:r>
              <a:rPr lang="en-US" altLang="zh-CN" sz="2600">
                <a:solidFill>
                  <a:srgbClr val="FFFFFF"/>
                </a:solidFill>
              </a:rPr>
              <a:t>Learning</a:t>
            </a:r>
            <a:endParaRPr lang="en-US" sz="2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6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5B2F0B-1D00-9C6C-BF18-935902287C93}"/>
              </a:ext>
            </a:extLst>
          </p:cNvPr>
          <p:cNvSpPr txBox="1"/>
          <p:nvPr/>
        </p:nvSpPr>
        <p:spPr>
          <a:xfrm>
            <a:off x="1547784" y="629180"/>
            <a:ext cx="777928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4000" b="1">
                <a:solidFill>
                  <a:srgbClr val="287271"/>
                </a:solidFill>
                <a:latin typeface="+mj-lt"/>
                <a:ea typeface="等线 Light"/>
                <a:cs typeface="+mj-cs"/>
              </a:rPr>
              <a:t>Effective Time Management</a:t>
            </a:r>
            <a:endParaRPr lang="en-GB" sz="4000" b="1">
              <a:solidFill>
                <a:srgbClr val="287271"/>
              </a:solidFill>
            </a:endParaRPr>
          </a:p>
        </p:txBody>
      </p:sp>
      <p:pic>
        <p:nvPicPr>
          <p:cNvPr id="2" name="Picture 1" descr="A clock with a white background&#10;&#10;Description automatically generated">
            <a:extLst>
              <a:ext uri="{FF2B5EF4-FFF2-40B4-BE49-F238E27FC236}">
                <a16:creationId xmlns:a16="http://schemas.microsoft.com/office/drawing/2014/main" id="{5260DAD2-74B5-7CCA-83AF-D863AB6FC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5" t="1163" r="7965"/>
          <a:stretch/>
        </p:blipFill>
        <p:spPr>
          <a:xfrm>
            <a:off x="586011" y="629180"/>
            <a:ext cx="791167" cy="707886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262" name="Diagram 261">
            <a:extLst>
              <a:ext uri="{FF2B5EF4-FFF2-40B4-BE49-F238E27FC236}">
                <a16:creationId xmlns:a16="http://schemas.microsoft.com/office/drawing/2014/main" id="{7799FBD1-5859-3E12-34DC-D8FD080D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327758"/>
              </p:ext>
            </p:extLst>
          </p:nvPr>
        </p:nvGraphicFramePr>
        <p:xfrm>
          <a:off x="772824" y="1465007"/>
          <a:ext cx="10847675" cy="46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46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92DC6D10-B3D0-EF59-FE4A-2F18090356BE}"/>
              </a:ext>
            </a:extLst>
          </p:cNvPr>
          <p:cNvSpPr/>
          <p:nvPr/>
        </p:nvSpPr>
        <p:spPr>
          <a:xfrm>
            <a:off x="1695235" y="2104215"/>
            <a:ext cx="8801530" cy="40338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B2F0B-1D00-9C6C-BF18-935902287C93}"/>
              </a:ext>
            </a:extLst>
          </p:cNvPr>
          <p:cNvSpPr txBox="1"/>
          <p:nvPr/>
        </p:nvSpPr>
        <p:spPr>
          <a:xfrm>
            <a:off x="1547784" y="629180"/>
            <a:ext cx="777928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4000" b="1">
                <a:solidFill>
                  <a:srgbClr val="287271"/>
                </a:solidFill>
                <a:latin typeface="+mj-lt"/>
                <a:ea typeface="等线 Light"/>
                <a:cs typeface="+mj-cs"/>
              </a:rPr>
              <a:t>Effective Time Management</a:t>
            </a:r>
            <a:endParaRPr lang="en-GB" sz="4000" b="1">
              <a:solidFill>
                <a:srgbClr val="287271"/>
              </a:solidFill>
            </a:endParaRPr>
          </a:p>
        </p:txBody>
      </p:sp>
      <p:pic>
        <p:nvPicPr>
          <p:cNvPr id="2" name="Picture 1" descr="A clock with a white background&#10;&#10;Description automatically generated">
            <a:extLst>
              <a:ext uri="{FF2B5EF4-FFF2-40B4-BE49-F238E27FC236}">
                <a16:creationId xmlns:a16="http://schemas.microsoft.com/office/drawing/2014/main" id="{5260DAD2-74B5-7CCA-83AF-D863AB6FC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5" t="1163" r="7965"/>
          <a:stretch/>
        </p:blipFill>
        <p:spPr>
          <a:xfrm>
            <a:off x="586011" y="629180"/>
            <a:ext cx="791167" cy="7078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A894CF4-4FEF-072E-DF85-C89ED74CE78A}"/>
              </a:ext>
            </a:extLst>
          </p:cNvPr>
          <p:cNvSpPr/>
          <p:nvPr/>
        </p:nvSpPr>
        <p:spPr>
          <a:xfrm>
            <a:off x="4685467" y="1505124"/>
            <a:ext cx="2680749" cy="1198180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/>
              <a:t>Attend</a:t>
            </a:r>
          </a:p>
          <a:p>
            <a:pPr marL="285750" lvl="1" indent="-285750" algn="l" defTabSz="2222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/>
              <a:t>Engage </a:t>
            </a:r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/>
              <a:t>Take rough notes</a:t>
            </a:r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/>
              <a:t>Ask questions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0B12282-A3C2-C4DC-F0C9-89CA5B1C9E87}"/>
              </a:ext>
            </a:extLst>
          </p:cNvPr>
          <p:cNvSpPr/>
          <p:nvPr/>
        </p:nvSpPr>
        <p:spPr>
          <a:xfrm>
            <a:off x="8113986" y="2111350"/>
            <a:ext cx="3190066" cy="1463485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 dirty="0"/>
              <a:t>Read</a:t>
            </a:r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Read assigned papers/ chapters</a:t>
            </a:r>
          </a:p>
          <a:p>
            <a:pPr marL="285750" lvl="1" indent="-285750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Be inquisitive - </a:t>
            </a:r>
            <a:r>
              <a:rPr lang="en-GB" sz="1400" dirty="0"/>
              <a:t>can you</a:t>
            </a:r>
            <a:r>
              <a:rPr lang="en-GB" sz="1400" kern="1200" dirty="0"/>
              <a:t> find additional reading materials?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52BB66B-60A2-439C-159D-2726165A15C5}"/>
              </a:ext>
            </a:extLst>
          </p:cNvPr>
          <p:cNvSpPr/>
          <p:nvPr/>
        </p:nvSpPr>
        <p:spPr>
          <a:xfrm>
            <a:off x="8899899" y="4023666"/>
            <a:ext cx="2707025" cy="1023724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 dirty="0"/>
              <a:t>Consolidate </a:t>
            </a:r>
            <a:r>
              <a:rPr lang="en-GB" sz="1400" b="1" dirty="0"/>
              <a:t>Notes</a:t>
            </a:r>
            <a:endParaRPr lang="en-GB" sz="1400" b="1" kern="1200" dirty="0"/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Add more detail to notes</a:t>
            </a:r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Structure coherently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C28CBA5-E037-0E84-8549-5BE5F46CB1B4}"/>
              </a:ext>
            </a:extLst>
          </p:cNvPr>
          <p:cNvSpPr/>
          <p:nvPr/>
        </p:nvSpPr>
        <p:spPr>
          <a:xfrm>
            <a:off x="6515521" y="5213844"/>
            <a:ext cx="2690930" cy="1336819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 dirty="0"/>
              <a:t>Always </a:t>
            </a:r>
            <a:r>
              <a:rPr lang="en-GB" sz="1400" b="1" dirty="0"/>
              <a:t>Questioning</a:t>
            </a:r>
            <a:endParaRPr lang="en-GB" sz="1400" b="1" kern="1200" dirty="0"/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Use questions to guide revisions and pre-reviewing.</a:t>
            </a:r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Ask questions (more efficient than struggling) 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A84918-283C-FA82-C1E0-4E8BDFE994BD}"/>
              </a:ext>
            </a:extLst>
          </p:cNvPr>
          <p:cNvSpPr/>
          <p:nvPr/>
        </p:nvSpPr>
        <p:spPr>
          <a:xfrm>
            <a:off x="2627545" y="5352876"/>
            <a:ext cx="3083645" cy="1198180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dirty="0"/>
              <a:t>Self-Test</a:t>
            </a:r>
            <a:endParaRPr lang="en-GB" sz="1400" b="1" kern="1200" dirty="0"/>
          </a:p>
          <a:p>
            <a:pPr marL="285750" lvl="1" indent="-285750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Continuously test knowledge and understanding</a:t>
            </a:r>
            <a:r>
              <a:rPr lang="en-GB" sz="1400" dirty="0"/>
              <a:t> (consider creating flashcards, MCQs, generating your own practice exam questions)</a:t>
            </a:r>
            <a:endParaRPr lang="en-GB" sz="1400" kern="12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AB9122-82C5-BCA2-908E-AA67F0A0BB98}"/>
              </a:ext>
            </a:extLst>
          </p:cNvPr>
          <p:cNvSpPr/>
          <p:nvPr/>
        </p:nvSpPr>
        <p:spPr>
          <a:xfrm>
            <a:off x="586011" y="3579207"/>
            <a:ext cx="3058510" cy="1465199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 dirty="0"/>
              <a:t>Reflect and </a:t>
            </a:r>
            <a:r>
              <a:rPr lang="en-GB" sz="1400" b="1" dirty="0"/>
              <a:t>Review</a:t>
            </a:r>
            <a:endParaRPr lang="en-US" sz="1400" b="1" kern="1200" dirty="0"/>
          </a:p>
          <a:p>
            <a:pPr marL="285750" lvl="1" indent="-285750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What's gone </a:t>
            </a:r>
            <a:r>
              <a:rPr lang="en-GB" sz="1400" kern="1200" dirty="0"/>
              <a:t>well</a:t>
            </a:r>
            <a:r>
              <a:rPr lang="en-GB" sz="1400" dirty="0"/>
              <a:t>, where have you </a:t>
            </a:r>
            <a:r>
              <a:rPr lang="en-GB" sz="1400" kern="1200" dirty="0"/>
              <a:t>struggled?</a:t>
            </a:r>
            <a:endParaRPr lang="en-US" sz="1400" kern="1200" dirty="0"/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What do you understand now that you didn’t previously?</a:t>
            </a:r>
            <a:endParaRPr lang="en-US" sz="1400" kern="1200" dirty="0"/>
          </a:p>
          <a:p>
            <a:pPr marL="285750" lvl="1" indent="-285750" algn="l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 dirty="0"/>
              <a:t>Note future action points.</a:t>
            </a:r>
            <a:endParaRPr lang="en-US" sz="1400" kern="12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2AE1C47-D8E0-D87F-1E22-1FF1B7E61BD7}"/>
              </a:ext>
            </a:extLst>
          </p:cNvPr>
          <p:cNvSpPr/>
          <p:nvPr/>
        </p:nvSpPr>
        <p:spPr>
          <a:xfrm>
            <a:off x="1695235" y="2104216"/>
            <a:ext cx="2540434" cy="958989"/>
          </a:xfrm>
          <a:custGeom>
            <a:avLst/>
            <a:gdLst>
              <a:gd name="connsiteX0" fmla="*/ 0 w 1108337"/>
              <a:gd name="connsiteY0" fmla="*/ 120072 h 720419"/>
              <a:gd name="connsiteX1" fmla="*/ 120072 w 1108337"/>
              <a:gd name="connsiteY1" fmla="*/ 0 h 720419"/>
              <a:gd name="connsiteX2" fmla="*/ 988265 w 1108337"/>
              <a:gd name="connsiteY2" fmla="*/ 0 h 720419"/>
              <a:gd name="connsiteX3" fmla="*/ 1108337 w 1108337"/>
              <a:gd name="connsiteY3" fmla="*/ 120072 h 720419"/>
              <a:gd name="connsiteX4" fmla="*/ 1108337 w 1108337"/>
              <a:gd name="connsiteY4" fmla="*/ 600347 h 720419"/>
              <a:gd name="connsiteX5" fmla="*/ 988265 w 1108337"/>
              <a:gd name="connsiteY5" fmla="*/ 720419 h 720419"/>
              <a:gd name="connsiteX6" fmla="*/ 120072 w 1108337"/>
              <a:gd name="connsiteY6" fmla="*/ 720419 h 720419"/>
              <a:gd name="connsiteX7" fmla="*/ 0 w 1108337"/>
              <a:gd name="connsiteY7" fmla="*/ 600347 h 720419"/>
              <a:gd name="connsiteX8" fmla="*/ 0 w 1108337"/>
              <a:gd name="connsiteY8" fmla="*/ 120072 h 7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37" h="720419">
                <a:moveTo>
                  <a:pt x="0" y="120072"/>
                </a:moveTo>
                <a:cubicBezTo>
                  <a:pt x="0" y="53758"/>
                  <a:pt x="53758" y="0"/>
                  <a:pt x="120072" y="0"/>
                </a:cubicBezTo>
                <a:lnTo>
                  <a:pt x="988265" y="0"/>
                </a:lnTo>
                <a:cubicBezTo>
                  <a:pt x="1054579" y="0"/>
                  <a:pt x="1108337" y="53758"/>
                  <a:pt x="1108337" y="120072"/>
                </a:cubicBezTo>
                <a:lnTo>
                  <a:pt x="1108337" y="600347"/>
                </a:lnTo>
                <a:cubicBezTo>
                  <a:pt x="1108337" y="666661"/>
                  <a:pt x="1054579" y="720419"/>
                  <a:pt x="988265" y="720419"/>
                </a:cubicBezTo>
                <a:lnTo>
                  <a:pt x="120072" y="720419"/>
                </a:lnTo>
                <a:cubicBezTo>
                  <a:pt x="53758" y="720419"/>
                  <a:pt x="0" y="666661"/>
                  <a:pt x="0" y="600347"/>
                </a:cubicBezTo>
                <a:lnTo>
                  <a:pt x="0" y="1200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838" tIns="61838" rIns="61838" bIns="61838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b="1" kern="1200"/>
              <a:t>Prepare</a:t>
            </a:r>
          </a:p>
          <a:p>
            <a:pPr marL="285750" lvl="1" indent="-285750" algn="l" defTabSz="2222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GB" sz="1400" kern="1200"/>
              <a:t>Complete required readings for the upcoming week</a:t>
            </a:r>
          </a:p>
        </p:txBody>
      </p:sp>
    </p:spTree>
    <p:extLst>
      <p:ext uri="{BB962C8B-B14F-4D97-AF65-F5344CB8AC3E}">
        <p14:creationId xmlns:p14="http://schemas.microsoft.com/office/powerpoint/2010/main" val="174383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39;p50">
            <a:extLst>
              <a:ext uri="{FF2B5EF4-FFF2-40B4-BE49-F238E27FC236}">
                <a16:creationId xmlns:a16="http://schemas.microsoft.com/office/drawing/2014/main" id="{3FA691D8-4671-1546-F210-0CDC3CEF10AA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0"/>
                    </a14:imgEffect>
                  </a14:imgLayer>
                </a14:imgProps>
              </a:ext>
            </a:extLst>
          </a:blip>
          <a:srcRect t="6377" b="6377"/>
          <a:stretch/>
        </p:blipFill>
        <p:spPr>
          <a:xfrm>
            <a:off x="4720543" y="467208"/>
            <a:ext cx="6789518" cy="5923584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BE3BF3-63C0-C97B-F493-C56AFAA1B3F8}"/>
              </a:ext>
            </a:extLst>
          </p:cNvPr>
          <p:cNvSpPr/>
          <p:nvPr/>
        </p:nvSpPr>
        <p:spPr>
          <a:xfrm>
            <a:off x="0" y="-430"/>
            <a:ext cx="4974086" cy="6875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04D93E-0552-D6B9-5BF8-2350BCC98CE1}"/>
              </a:ext>
            </a:extLst>
          </p:cNvPr>
          <p:cNvSpPr/>
          <p:nvPr/>
        </p:nvSpPr>
        <p:spPr>
          <a:xfrm>
            <a:off x="5745" y="-860"/>
            <a:ext cx="2013557" cy="6858000"/>
          </a:xfrm>
          <a:prstGeom prst="rect">
            <a:avLst/>
          </a:prstGeom>
          <a:solidFill>
            <a:srgbClr val="7FCD95"/>
          </a:solidFill>
          <a:ln>
            <a:solidFill>
              <a:srgbClr val="7FC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solidFill>
                <a:srgbClr val="10486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076608-82EA-A7CB-0E84-80CA8CD13EFC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37474F"/>
          </a:solidFill>
          <a:ln w="174625" cmpd="thinThick">
            <a:solidFill>
              <a:srgbClr val="3747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</a:rPr>
              <a:t>Support </a:t>
            </a:r>
          </a:p>
        </p:txBody>
      </p:sp>
    </p:spTree>
    <p:extLst>
      <p:ext uri="{BB962C8B-B14F-4D97-AF65-F5344CB8AC3E}">
        <p14:creationId xmlns:p14="http://schemas.microsoft.com/office/powerpoint/2010/main" val="250723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43386BE-0B8E-8742-38D3-84CE43B4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731" y="489866"/>
            <a:ext cx="52517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7FCD95"/>
                </a:solidFill>
              </a:rPr>
              <a:t>Weekly Support</a:t>
            </a:r>
            <a:endParaRPr lang="en-US" sz="4000" b="1" kern="1200">
              <a:solidFill>
                <a:srgbClr val="7FCD9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0584E5-7441-5C95-C6C9-82F95672175A}"/>
              </a:ext>
            </a:extLst>
          </p:cNvPr>
          <p:cNvSpPr>
            <a:spLocks/>
          </p:cNvSpPr>
          <p:nvPr/>
        </p:nvSpPr>
        <p:spPr>
          <a:xfrm>
            <a:off x="578005" y="1956428"/>
            <a:ext cx="5083374" cy="42847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13232">
              <a:spcAft>
                <a:spcPts val="600"/>
              </a:spcAft>
            </a:pPr>
            <a:r>
              <a:rPr lang="en-US" sz="2800" kern="1200">
                <a:latin typeface="+mn-lt"/>
                <a:ea typeface="+mn-ea"/>
                <a:cs typeface="+mn-cs"/>
              </a:rPr>
              <a:t>Opportunities for </a:t>
            </a:r>
            <a:r>
              <a:rPr lang="en-US" sz="2800"/>
              <a:t>course support</a:t>
            </a:r>
            <a:endParaRPr lang="en-US" sz="1600"/>
          </a:p>
          <a:p>
            <a:pPr defTabSz="713232">
              <a:spcAft>
                <a:spcPts val="600"/>
              </a:spcAft>
            </a:pPr>
            <a:endParaRPr lang="en-US" b="1">
              <a:ea typeface="+mn-lt"/>
              <a:cs typeface="+mn-lt"/>
            </a:endParaRPr>
          </a:p>
          <a:p>
            <a:pPr defTabSz="713232">
              <a:spcAft>
                <a:spcPts val="600"/>
              </a:spcAft>
            </a:pPr>
            <a:r>
              <a:rPr lang="en-US" b="1">
                <a:ea typeface="+mn-lt"/>
                <a:cs typeface="+mn-lt"/>
              </a:rPr>
              <a:t>Specific support for your course/module 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indent="-28575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Office hours: [DETAILS]</a:t>
            </a:r>
          </a:p>
          <a:p>
            <a:pPr indent="-285750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Discussion forum: [DETAILS]</a:t>
            </a:r>
            <a:endParaRPr lang="en-US" b="1"/>
          </a:p>
          <a:p>
            <a:pPr defTabSz="713232">
              <a:spcBef>
                <a:spcPts val="1200"/>
              </a:spcBef>
              <a:spcAft>
                <a:spcPts val="600"/>
              </a:spcAft>
            </a:pPr>
            <a:endParaRPr lang="en-US" b="1"/>
          </a:p>
        </p:txBody>
      </p:sp>
      <p:pic>
        <p:nvPicPr>
          <p:cNvPr id="24" name="Graphic 23" descr="Open hand with solid fill">
            <a:extLst>
              <a:ext uri="{FF2B5EF4-FFF2-40B4-BE49-F238E27FC236}">
                <a16:creationId xmlns:a16="http://schemas.microsoft.com/office/drawing/2014/main" id="{BFB6FE3A-DC1E-1100-3259-F174D4842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005" y="616843"/>
            <a:ext cx="822960" cy="822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BF252-1547-8285-85DF-1029A553D741}"/>
              </a:ext>
            </a:extLst>
          </p:cNvPr>
          <p:cNvSpPr txBox="1"/>
          <p:nvPr/>
        </p:nvSpPr>
        <p:spPr>
          <a:xfrm>
            <a:off x="7735678" y="805950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Edit as appropriate for your course!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73A1C-1586-2704-A2F4-AC451B3BA76B}"/>
              </a:ext>
            </a:extLst>
          </p:cNvPr>
          <p:cNvSpPr txBox="1"/>
          <p:nvPr/>
        </p:nvSpPr>
        <p:spPr>
          <a:xfrm>
            <a:off x="6530622" y="1958622"/>
            <a:ext cx="4888087" cy="372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Segoe UI"/>
              </a:rPr>
              <a:t>Opportunities for general academic &amp; pastoral support</a:t>
            </a:r>
          </a:p>
          <a:p>
            <a:endParaRPr lang="en-US" b="1">
              <a:cs typeface="Segoe UI"/>
            </a:endParaRPr>
          </a:p>
          <a:p>
            <a:r>
              <a:rPr lang="en-US" b="1">
                <a:cs typeface="Segoe UI"/>
              </a:rPr>
              <a:t>General academic advice about your time in University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Arial"/>
              </a:rPr>
              <a:t>[Personal Tutor/Academic Advisor DETAILS]​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Segoe UI"/>
              </a:rPr>
              <a:t>Wellbeing advice</a:t>
            </a:r>
            <a:r>
              <a:rPr lang="en-US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Arial"/>
              </a:rPr>
              <a:t>[Wellbeing advisor]​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Arial"/>
              </a:rPr>
              <a:t>[Listening service]​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Arial"/>
              </a:rPr>
              <a:t>[Counselling service]​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Arial"/>
              </a:rPr>
              <a:t>[Other – please add details]</a:t>
            </a:r>
          </a:p>
        </p:txBody>
      </p:sp>
    </p:spTree>
    <p:extLst>
      <p:ext uri="{BB962C8B-B14F-4D97-AF65-F5344CB8AC3E}">
        <p14:creationId xmlns:p14="http://schemas.microsoft.com/office/powerpoint/2010/main" val="185085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0584E5-7441-5C95-C6C9-82F95672175A}"/>
              </a:ext>
            </a:extLst>
          </p:cNvPr>
          <p:cNvSpPr>
            <a:spLocks/>
          </p:cNvSpPr>
          <p:nvPr/>
        </p:nvSpPr>
        <p:spPr>
          <a:xfrm>
            <a:off x="578005" y="2097538"/>
            <a:ext cx="4967389" cy="32268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13232"/>
            <a:r>
              <a:rPr lang="en-GB" sz="2800">
                <a:highlight>
                  <a:srgbClr val="FFFFFF"/>
                </a:highlight>
                <a:cs typeface="Segoe UI"/>
              </a:rPr>
              <a:t>University Based</a:t>
            </a:r>
            <a:endParaRPr lang="en-US" sz="2800">
              <a:cs typeface="Segoe UI"/>
            </a:endParaRPr>
          </a:p>
          <a:p>
            <a:pPr defTabSz="713232"/>
            <a:endParaRPr lang="en-GB" sz="2400" b="1">
              <a:highlight>
                <a:srgbClr val="FFFFFF"/>
              </a:highlight>
              <a:cs typeface="Segoe UI"/>
            </a:endParaRPr>
          </a:p>
          <a:p>
            <a:pPr defTabSz="713232"/>
            <a:r>
              <a:rPr lang="en-GB" b="1">
                <a:cs typeface="Arial"/>
              </a:rPr>
              <a:t>Extra-curricular activities</a:t>
            </a:r>
            <a:endParaRPr lang="en-US" b="1">
              <a:cs typeface="Arial"/>
            </a:endParaRPr>
          </a:p>
          <a:p>
            <a:pPr marL="285750" indent="-285750" defTabSz="713232">
              <a:buFont typeface="Calibri"/>
              <a:buChar char="-"/>
            </a:pPr>
            <a:r>
              <a:rPr lang="en-GB">
                <a:cs typeface="Arial"/>
              </a:rPr>
              <a:t>[DETAILS]</a:t>
            </a:r>
          </a:p>
          <a:p>
            <a:pPr marL="285750" indent="-285750" defTabSz="713232">
              <a:buFont typeface="Calibri"/>
              <a:buChar char="-"/>
            </a:pPr>
            <a:endParaRPr lang="en-GB">
              <a:cs typeface="Arial"/>
            </a:endParaRPr>
          </a:p>
          <a:p>
            <a:pPr defTabSz="713232"/>
            <a:r>
              <a:rPr lang="en-GB" b="1">
                <a:cs typeface="Arial"/>
              </a:rPr>
              <a:t>Experiential Learning </a:t>
            </a:r>
          </a:p>
          <a:p>
            <a:pPr marL="285750" indent="-285750" defTabSz="713232">
              <a:buFont typeface="Calibri"/>
              <a:buChar char="-"/>
            </a:pPr>
            <a:r>
              <a:rPr lang="en-GB">
                <a:cs typeface="Arial"/>
              </a:rPr>
              <a:t>[DETAILS]</a:t>
            </a:r>
          </a:p>
          <a:p>
            <a:pPr marL="285750" indent="-285750" defTabSz="713232">
              <a:buFont typeface="Calibri"/>
              <a:buChar char="-"/>
            </a:pPr>
            <a:endParaRPr lang="en-GB">
              <a:cs typeface="Arial"/>
            </a:endParaRPr>
          </a:p>
          <a:p>
            <a:pPr defTabSz="713232"/>
            <a:r>
              <a:rPr lang="en-GB" b="1">
                <a:cs typeface="Arial"/>
              </a:rPr>
              <a:t>Pre-existed community</a:t>
            </a:r>
            <a:endParaRPr lang="en-US" b="1">
              <a:cs typeface="Arial"/>
            </a:endParaRPr>
          </a:p>
          <a:p>
            <a:pPr marL="285750" indent="-285750" defTabSz="713232">
              <a:buFont typeface="Calibri"/>
              <a:buChar char="-"/>
            </a:pPr>
            <a:r>
              <a:rPr lang="en-GB">
                <a:cs typeface="Arial"/>
              </a:rPr>
              <a:t>[DETAILS]</a:t>
            </a:r>
          </a:p>
          <a:p>
            <a:pPr marL="285750" indent="-285750" defTabSz="713232">
              <a:buFont typeface="Calibri"/>
              <a:buChar char="-"/>
            </a:pPr>
            <a:endParaRPr lang="en-GB">
              <a:solidFill>
                <a:srgbClr val="7FCD95"/>
              </a:solidFill>
              <a:cs typeface="Arial"/>
            </a:endParaRPr>
          </a:p>
          <a:p>
            <a:pPr defTabSz="713232"/>
            <a:endParaRPr lang="en-GB" sz="2400">
              <a:highlight>
                <a:srgbClr val="FFFFFF"/>
              </a:highlight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BF252-1547-8285-85DF-1029A553D741}"/>
              </a:ext>
            </a:extLst>
          </p:cNvPr>
          <p:cNvSpPr txBox="1"/>
          <p:nvPr/>
        </p:nvSpPr>
        <p:spPr>
          <a:xfrm>
            <a:off x="8162780" y="616843"/>
            <a:ext cx="34512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Edit as appropriate for your institution/location!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34FF5-82FF-457E-87F7-05E3B78A7DB3}"/>
              </a:ext>
            </a:extLst>
          </p:cNvPr>
          <p:cNvSpPr txBox="1"/>
          <p:nvPr/>
        </p:nvSpPr>
        <p:spPr>
          <a:xfrm>
            <a:off x="6098966" y="2099733"/>
            <a:ext cx="528679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highlight>
                  <a:srgbClr val="FFFFFF"/>
                </a:highlight>
                <a:cs typeface="Segoe UI"/>
              </a:rPr>
              <a:t>Outside University Community</a:t>
            </a:r>
            <a:r>
              <a:rPr lang="en-GB" sz="2800">
                <a:cs typeface="Segoe UI"/>
              </a:rPr>
              <a:t>​</a:t>
            </a:r>
          </a:p>
          <a:p>
            <a:endParaRPr lang="en-GB" sz="2400">
              <a:cs typeface="Segoe UI"/>
            </a:endParaRPr>
          </a:p>
          <a:p>
            <a:r>
              <a:rPr lang="en-GB" b="1">
                <a:cs typeface="Segoe UI"/>
              </a:rPr>
              <a:t>Opportunities available in a non-University settings</a:t>
            </a:r>
          </a:p>
          <a:p>
            <a:pPr marL="285750" indent="-285750">
              <a:buFont typeface="Calibri,Sans-Serif"/>
              <a:buChar char="-"/>
            </a:pPr>
            <a:r>
              <a:rPr lang="en-GB">
                <a:cs typeface="Arial"/>
              </a:rPr>
              <a:t>[DETAILS]</a:t>
            </a:r>
          </a:p>
        </p:txBody>
      </p:sp>
      <p:pic>
        <p:nvPicPr>
          <p:cNvPr id="5" name="Graphic 4" descr="Open hand with solid fill">
            <a:extLst>
              <a:ext uri="{FF2B5EF4-FFF2-40B4-BE49-F238E27FC236}">
                <a16:creationId xmlns:a16="http://schemas.microsoft.com/office/drawing/2014/main" id="{E015523C-37E6-98F0-A65C-700FC5AC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005" y="616843"/>
            <a:ext cx="822960" cy="822960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4302447C-087A-7A60-5EC1-CC826FD4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730" y="489866"/>
            <a:ext cx="701766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7FCD95"/>
                </a:solidFill>
              </a:rPr>
              <a:t>Wider Support &amp; Community</a:t>
            </a:r>
            <a:endParaRPr lang="en-US" sz="1600">
              <a:solidFill>
                <a:srgbClr val="7FCD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4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655705-610B-B797-BA89-DF4916EA62E9}"/>
              </a:ext>
            </a:extLst>
          </p:cNvPr>
          <p:cNvSpPr txBox="1"/>
          <p:nvPr/>
        </p:nvSpPr>
        <p:spPr>
          <a:xfrm>
            <a:off x="1559016" y="578596"/>
            <a:ext cx="645160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4000" b="1">
                <a:solidFill>
                  <a:srgbClr val="264653"/>
                </a:solidFill>
                <a:latin typeface="+mj-lt"/>
                <a:ea typeface="等线 Light"/>
                <a:cs typeface="+mj-cs"/>
              </a:rPr>
              <a:t>Individual Expectations</a:t>
            </a:r>
            <a:endParaRPr lang="en-GB" sz="4000" b="1">
              <a:solidFill>
                <a:srgbClr val="264653"/>
              </a:solidFill>
              <a:ea typeface="等线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54320-3002-1D46-A4B7-072A74598B88}"/>
              </a:ext>
            </a:extLst>
          </p:cNvPr>
          <p:cNvSpPr txBox="1"/>
          <p:nvPr/>
        </p:nvSpPr>
        <p:spPr>
          <a:xfrm>
            <a:off x="537591" y="2129761"/>
            <a:ext cx="5065116" cy="25622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/>
              <a:t>What you can expect from us:</a:t>
            </a:r>
            <a:endParaRPr lang="en-US" sz="2000"/>
          </a:p>
          <a:p>
            <a:pPr algn="ctr">
              <a:spcAft>
                <a:spcPts val="300"/>
              </a:spcAft>
            </a:pPr>
            <a:endParaRPr lang="en-US" sz="2000" b="1"/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We will work hard to help you learn.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We will be open, communicate with you, and make efforts to make you comfortable to talk.</a:t>
            </a: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GB"/>
              <a:t>We will be polite and respectful.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We will carefully consider your feedback and make appropriate changes.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3AD95-70B7-1E34-3F5C-71A8DDE64684}"/>
              </a:ext>
            </a:extLst>
          </p:cNvPr>
          <p:cNvSpPr txBox="1"/>
          <p:nvPr/>
        </p:nvSpPr>
        <p:spPr>
          <a:xfrm>
            <a:off x="6093799" y="2134749"/>
            <a:ext cx="5418424" cy="28777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/>
              <a:t>What we expect from you:</a:t>
            </a:r>
            <a:endParaRPr lang="en-US" sz="2000"/>
          </a:p>
          <a:p>
            <a:pPr algn="ctr">
              <a:spcAft>
                <a:spcPts val="300"/>
              </a:spcAft>
            </a:pPr>
            <a:endParaRPr lang="en-US" sz="2000" b="1"/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Take active learning as your responsibility.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Engage consistently (statistics courses are cumulative).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Talk to us when you are confused.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Be polite and respectful to the teaching team and classmates (see ‘collaboration skills’).</a:t>
            </a:r>
          </a:p>
          <a:p>
            <a:pPr marL="285750" indent="-285750" algn="l">
              <a:spcAft>
                <a:spcPts val="300"/>
              </a:spcAft>
              <a:buFont typeface="Arial"/>
              <a:buChar char="•"/>
            </a:pPr>
            <a:r>
              <a:rPr lang="en-GB"/>
              <a:t>Try to have fun.</a:t>
            </a:r>
          </a:p>
        </p:txBody>
      </p:sp>
      <p:grpSp>
        <p:nvGrpSpPr>
          <p:cNvPr id="20" name="Google Shape;3386;p44">
            <a:extLst>
              <a:ext uri="{FF2B5EF4-FFF2-40B4-BE49-F238E27FC236}">
                <a16:creationId xmlns:a16="http://schemas.microsoft.com/office/drawing/2014/main" id="{8092FAC2-270E-7027-2DB4-64ABE6788B9F}"/>
              </a:ext>
            </a:extLst>
          </p:cNvPr>
          <p:cNvGrpSpPr/>
          <p:nvPr/>
        </p:nvGrpSpPr>
        <p:grpSpPr>
          <a:xfrm>
            <a:off x="2623237" y="5535280"/>
            <a:ext cx="754930" cy="754930"/>
            <a:chOff x="3193613" y="1526925"/>
            <a:chExt cx="378229" cy="378229"/>
          </a:xfrm>
          <a:solidFill>
            <a:schemeClr val="accent2"/>
          </a:solidFill>
        </p:grpSpPr>
        <p:sp>
          <p:nvSpPr>
            <p:cNvPr id="21" name="Google Shape;3387;p44">
              <a:extLst>
                <a:ext uri="{FF2B5EF4-FFF2-40B4-BE49-F238E27FC236}">
                  <a16:creationId xmlns:a16="http://schemas.microsoft.com/office/drawing/2014/main" id="{180227BE-BC9D-F852-28B6-D9BE97C963AC}"/>
                </a:ext>
              </a:extLst>
            </p:cNvPr>
            <p:cNvSpPr/>
            <p:nvPr/>
          </p:nvSpPr>
          <p:spPr>
            <a:xfrm>
              <a:off x="3193613" y="1722846"/>
              <a:ext cx="378229" cy="182308"/>
            </a:xfrm>
            <a:custGeom>
              <a:avLst/>
              <a:gdLst/>
              <a:ahLst/>
              <a:cxnLst/>
              <a:rect l="l" t="t" r="r" b="b"/>
              <a:pathLst>
                <a:path w="1417" h="683" extrusionOk="0">
                  <a:moveTo>
                    <a:pt x="833" y="306"/>
                  </a:moveTo>
                  <a:lnTo>
                    <a:pt x="833" y="306"/>
                  </a:lnTo>
                  <a:cubicBezTo>
                    <a:pt x="833" y="375"/>
                    <a:pt x="778" y="431"/>
                    <a:pt x="709" y="431"/>
                  </a:cubicBezTo>
                  <a:cubicBezTo>
                    <a:pt x="640" y="431"/>
                    <a:pt x="584" y="375"/>
                    <a:pt x="584" y="306"/>
                  </a:cubicBezTo>
                  <a:cubicBezTo>
                    <a:pt x="584" y="301"/>
                    <a:pt x="585" y="296"/>
                    <a:pt x="586" y="29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6"/>
                    <a:pt x="0" y="616"/>
                    <a:pt x="0" y="616"/>
                  </a:cubicBezTo>
                  <a:cubicBezTo>
                    <a:pt x="358" y="435"/>
                    <a:pt x="358" y="435"/>
                    <a:pt x="358" y="435"/>
                  </a:cubicBezTo>
                  <a:cubicBezTo>
                    <a:pt x="395" y="510"/>
                    <a:pt x="395" y="510"/>
                    <a:pt x="395" y="510"/>
                  </a:cubicBezTo>
                  <a:cubicBezTo>
                    <a:pt x="52" y="683"/>
                    <a:pt x="52" y="683"/>
                    <a:pt x="52" y="683"/>
                  </a:cubicBezTo>
                  <a:cubicBezTo>
                    <a:pt x="1366" y="683"/>
                    <a:pt x="1366" y="683"/>
                    <a:pt x="1366" y="683"/>
                  </a:cubicBezTo>
                  <a:cubicBezTo>
                    <a:pt x="1022" y="510"/>
                    <a:pt x="1022" y="510"/>
                    <a:pt x="1022" y="510"/>
                  </a:cubicBezTo>
                  <a:cubicBezTo>
                    <a:pt x="1059" y="435"/>
                    <a:pt x="1059" y="435"/>
                    <a:pt x="1059" y="435"/>
                  </a:cubicBezTo>
                  <a:cubicBezTo>
                    <a:pt x="1417" y="616"/>
                    <a:pt x="1417" y="616"/>
                    <a:pt x="1417" y="616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832" y="291"/>
                    <a:pt x="832" y="291"/>
                    <a:pt x="832" y="291"/>
                  </a:cubicBezTo>
                  <a:cubicBezTo>
                    <a:pt x="832" y="296"/>
                    <a:pt x="833" y="301"/>
                    <a:pt x="833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388;p44">
              <a:extLst>
                <a:ext uri="{FF2B5EF4-FFF2-40B4-BE49-F238E27FC236}">
                  <a16:creationId xmlns:a16="http://schemas.microsoft.com/office/drawing/2014/main" id="{EC459BBE-D0A9-5FC3-BC45-EB9A1A8D7314}"/>
                </a:ext>
              </a:extLst>
            </p:cNvPr>
            <p:cNvSpPr/>
            <p:nvPr/>
          </p:nvSpPr>
          <p:spPr>
            <a:xfrm>
              <a:off x="3504577" y="1665725"/>
              <a:ext cx="56854" cy="65663"/>
            </a:xfrm>
            <a:custGeom>
              <a:avLst/>
              <a:gdLst/>
              <a:ahLst/>
              <a:cxnLst/>
              <a:rect l="l" t="t" r="r" b="b"/>
              <a:pathLst>
                <a:path w="213" h="246" extrusionOk="0">
                  <a:moveTo>
                    <a:pt x="0" y="0"/>
                  </a:moveTo>
                  <a:lnTo>
                    <a:pt x="0" y="246"/>
                  </a:lnTo>
                  <a:lnTo>
                    <a:pt x="213" y="1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389;p44">
              <a:extLst>
                <a:ext uri="{FF2B5EF4-FFF2-40B4-BE49-F238E27FC236}">
                  <a16:creationId xmlns:a16="http://schemas.microsoft.com/office/drawing/2014/main" id="{E6369363-7884-F6CF-EEDD-E9EA52FF254C}"/>
                </a:ext>
              </a:extLst>
            </p:cNvPr>
            <p:cNvSpPr/>
            <p:nvPr/>
          </p:nvSpPr>
          <p:spPr>
            <a:xfrm>
              <a:off x="3204023" y="1665725"/>
              <a:ext cx="56854" cy="65663"/>
            </a:xfrm>
            <a:custGeom>
              <a:avLst/>
              <a:gdLst/>
              <a:ahLst/>
              <a:cxnLst/>
              <a:rect l="l" t="t" r="r" b="b"/>
              <a:pathLst>
                <a:path w="213" h="246" extrusionOk="0">
                  <a:moveTo>
                    <a:pt x="213" y="246"/>
                  </a:moveTo>
                  <a:lnTo>
                    <a:pt x="213" y="0"/>
                  </a:lnTo>
                  <a:lnTo>
                    <a:pt x="0" y="141"/>
                  </a:lnTo>
                  <a:lnTo>
                    <a:pt x="213" y="2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390;p44">
              <a:extLst>
                <a:ext uri="{FF2B5EF4-FFF2-40B4-BE49-F238E27FC236}">
                  <a16:creationId xmlns:a16="http://schemas.microsoft.com/office/drawing/2014/main" id="{710857BE-9B72-4325-44A0-D2B52F046965}"/>
                </a:ext>
              </a:extLst>
            </p:cNvPr>
            <p:cNvSpPr/>
            <p:nvPr/>
          </p:nvSpPr>
          <p:spPr>
            <a:xfrm>
              <a:off x="3371650" y="1793581"/>
              <a:ext cx="22155" cy="2215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0" y="41"/>
                  </a:moveTo>
                  <a:lnTo>
                    <a:pt x="0" y="41"/>
                  </a:lnTo>
                  <a:cubicBezTo>
                    <a:pt x="0" y="64"/>
                    <a:pt x="19" y="83"/>
                    <a:pt x="42" y="83"/>
                  </a:cubicBezTo>
                  <a:cubicBezTo>
                    <a:pt x="64" y="83"/>
                    <a:pt x="83" y="64"/>
                    <a:pt x="83" y="41"/>
                  </a:cubicBezTo>
                  <a:cubicBezTo>
                    <a:pt x="83" y="18"/>
                    <a:pt x="64" y="0"/>
                    <a:pt x="42" y="0"/>
                  </a:cubicBezTo>
                  <a:cubicBezTo>
                    <a:pt x="19" y="0"/>
                    <a:pt x="0" y="18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391;p44">
              <a:extLst>
                <a:ext uri="{FF2B5EF4-FFF2-40B4-BE49-F238E27FC236}">
                  <a16:creationId xmlns:a16="http://schemas.microsoft.com/office/drawing/2014/main" id="{6010DB66-675C-9D6B-775C-BD6FE1F19E77}"/>
                </a:ext>
              </a:extLst>
            </p:cNvPr>
            <p:cNvSpPr/>
            <p:nvPr/>
          </p:nvSpPr>
          <p:spPr>
            <a:xfrm>
              <a:off x="3330811" y="1605400"/>
              <a:ext cx="103833" cy="83013"/>
            </a:xfrm>
            <a:custGeom>
              <a:avLst/>
              <a:gdLst/>
              <a:ahLst/>
              <a:cxnLst/>
              <a:rect l="l" t="t" r="r" b="b"/>
              <a:pathLst>
                <a:path w="389" h="311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74" y="0"/>
                    <a:pt x="252" y="31"/>
                    <a:pt x="240" y="58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49" y="58"/>
                    <a:pt x="149" y="58"/>
                    <a:pt x="149" y="58"/>
                  </a:cubicBezTo>
                  <a:cubicBezTo>
                    <a:pt x="138" y="31"/>
                    <a:pt x="116" y="0"/>
                    <a:pt x="77" y="0"/>
                  </a:cubicBezTo>
                  <a:cubicBezTo>
                    <a:pt x="27" y="0"/>
                    <a:pt x="0" y="44"/>
                    <a:pt x="0" y="86"/>
                  </a:cubicBezTo>
                  <a:cubicBezTo>
                    <a:pt x="0" y="160"/>
                    <a:pt x="93" y="225"/>
                    <a:pt x="195" y="311"/>
                  </a:cubicBezTo>
                  <a:cubicBezTo>
                    <a:pt x="279" y="240"/>
                    <a:pt x="389" y="160"/>
                    <a:pt x="389" y="86"/>
                  </a:cubicBezTo>
                  <a:cubicBezTo>
                    <a:pt x="389" y="44"/>
                    <a:pt x="362" y="0"/>
                    <a:pt x="3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392;p44">
              <a:extLst>
                <a:ext uri="{FF2B5EF4-FFF2-40B4-BE49-F238E27FC236}">
                  <a16:creationId xmlns:a16="http://schemas.microsoft.com/office/drawing/2014/main" id="{8FAC799B-83F6-AB26-7A74-E21723D4850A}"/>
                </a:ext>
              </a:extLst>
            </p:cNvPr>
            <p:cNvSpPr/>
            <p:nvPr/>
          </p:nvSpPr>
          <p:spPr>
            <a:xfrm>
              <a:off x="3283032" y="1526925"/>
              <a:ext cx="199391" cy="253843"/>
            </a:xfrm>
            <a:custGeom>
              <a:avLst/>
              <a:gdLst/>
              <a:ahLst/>
              <a:cxnLst/>
              <a:rect l="l" t="t" r="r" b="b"/>
              <a:pathLst>
                <a:path w="747" h="951" extrusionOk="0">
                  <a:moveTo>
                    <a:pt x="747" y="807"/>
                  </a:moveTo>
                  <a:lnTo>
                    <a:pt x="747" y="807"/>
                  </a:lnTo>
                  <a:cubicBezTo>
                    <a:pt x="747" y="0"/>
                    <a:pt x="747" y="0"/>
                    <a:pt x="7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7"/>
                    <a:pt x="0" y="807"/>
                    <a:pt x="0" y="807"/>
                  </a:cubicBezTo>
                  <a:cubicBezTo>
                    <a:pt x="287" y="951"/>
                    <a:pt x="287" y="951"/>
                    <a:pt x="287" y="951"/>
                  </a:cubicBezTo>
                  <a:cubicBezTo>
                    <a:pt x="310" y="929"/>
                    <a:pt x="340" y="916"/>
                    <a:pt x="374" y="916"/>
                  </a:cubicBezTo>
                  <a:cubicBezTo>
                    <a:pt x="407" y="916"/>
                    <a:pt x="438" y="929"/>
                    <a:pt x="460" y="951"/>
                  </a:cubicBezTo>
                  <a:lnTo>
                    <a:pt x="747" y="807"/>
                  </a:lnTo>
                  <a:moveTo>
                    <a:pt x="374" y="715"/>
                  </a:moveTo>
                  <a:lnTo>
                    <a:pt x="374" y="715"/>
                  </a:lnTo>
                  <a:cubicBezTo>
                    <a:pt x="347" y="691"/>
                    <a:pt x="347" y="691"/>
                    <a:pt x="347" y="691"/>
                  </a:cubicBezTo>
                  <a:cubicBezTo>
                    <a:pt x="213" y="575"/>
                    <a:pt x="97" y="499"/>
                    <a:pt x="97" y="380"/>
                  </a:cubicBezTo>
                  <a:cubicBezTo>
                    <a:pt x="97" y="285"/>
                    <a:pt x="166" y="211"/>
                    <a:pt x="256" y="211"/>
                  </a:cubicBezTo>
                  <a:cubicBezTo>
                    <a:pt x="302" y="211"/>
                    <a:pt x="343" y="231"/>
                    <a:pt x="374" y="268"/>
                  </a:cubicBezTo>
                  <a:cubicBezTo>
                    <a:pt x="405" y="231"/>
                    <a:pt x="446" y="211"/>
                    <a:pt x="491" y="211"/>
                  </a:cubicBezTo>
                  <a:cubicBezTo>
                    <a:pt x="581" y="211"/>
                    <a:pt x="651" y="285"/>
                    <a:pt x="651" y="380"/>
                  </a:cubicBezTo>
                  <a:cubicBezTo>
                    <a:pt x="651" y="498"/>
                    <a:pt x="540" y="571"/>
                    <a:pt x="401" y="691"/>
                  </a:cubicBezTo>
                  <a:lnTo>
                    <a:pt x="374" y="7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7D235F-14AF-5456-FCCD-0A347E892F3F}"/>
              </a:ext>
            </a:extLst>
          </p:cNvPr>
          <p:cNvSpPr txBox="1"/>
          <p:nvPr/>
        </p:nvSpPr>
        <p:spPr>
          <a:xfrm>
            <a:off x="3669612" y="5691913"/>
            <a:ext cx="554011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/>
              <a:t>Share your expectations with us:</a:t>
            </a:r>
            <a:endParaRPr lang="en-US"/>
          </a:p>
          <a:p>
            <a:r>
              <a:rPr lang="en-US">
                <a:highlight>
                  <a:srgbClr val="FFFF00"/>
                </a:highlight>
              </a:rPr>
              <a:t>[DETAILS]</a:t>
            </a:r>
          </a:p>
        </p:txBody>
      </p:sp>
      <p:pic>
        <p:nvPicPr>
          <p:cNvPr id="2" name="Graphic 1" descr="Clipboard Partially Ticked with solid fill">
            <a:extLst>
              <a:ext uri="{FF2B5EF4-FFF2-40B4-BE49-F238E27FC236}">
                <a16:creationId xmlns:a16="http://schemas.microsoft.com/office/drawing/2014/main" id="{0E167C06-8312-41DB-459C-A07B0D2B4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10" y="4801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14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709A9C6-A3BE-67EE-F79D-DA672A32430C}"/>
              </a:ext>
            </a:extLst>
          </p:cNvPr>
          <p:cNvSpPr/>
          <p:nvPr/>
        </p:nvSpPr>
        <p:spPr>
          <a:xfrm>
            <a:off x="10551285" y="3090212"/>
            <a:ext cx="426720" cy="426720"/>
          </a:xfrm>
          <a:prstGeom prst="ellipse">
            <a:avLst/>
          </a:prstGeom>
          <a:solidFill>
            <a:srgbClr val="196B24"/>
          </a:solidFill>
          <a:ln>
            <a:solidFill>
              <a:srgbClr val="196B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3CF212-46A6-335D-E1DE-86111C9D153D}"/>
              </a:ext>
            </a:extLst>
          </p:cNvPr>
          <p:cNvSpPr/>
          <p:nvPr/>
        </p:nvSpPr>
        <p:spPr>
          <a:xfrm>
            <a:off x="6325719" y="3639045"/>
            <a:ext cx="426720" cy="426720"/>
          </a:xfrm>
          <a:prstGeom prst="ellipse">
            <a:avLst/>
          </a:prstGeom>
          <a:solidFill>
            <a:srgbClr val="A02B93"/>
          </a:solidFill>
          <a:ln>
            <a:solidFill>
              <a:srgbClr val="A02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oogle Shape;1774;p32">
            <a:extLst>
              <a:ext uri="{FF2B5EF4-FFF2-40B4-BE49-F238E27FC236}">
                <a16:creationId xmlns:a16="http://schemas.microsoft.com/office/drawing/2014/main" id="{39ABC95F-AEC7-050D-5B08-7998450B1431}"/>
              </a:ext>
            </a:extLst>
          </p:cNvPr>
          <p:cNvSpPr txBox="1"/>
          <p:nvPr/>
        </p:nvSpPr>
        <p:spPr>
          <a:xfrm>
            <a:off x="5479426" y="3850285"/>
            <a:ext cx="2106042" cy="1603424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A02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000" b="1">
                <a:highlight>
                  <a:srgbClr val="FFFFFF"/>
                </a:highlight>
                <a:latin typeface="Source Sans Pro"/>
                <a:ea typeface="等线"/>
              </a:rPr>
              <a:t>Assessments</a:t>
            </a:r>
            <a:endParaRPr kumimoji="0" sz="2000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Source Sans Pro"/>
              <a:ea typeface="等线"/>
              <a:cs typeface="Mochiy Pop One"/>
              <a:sym typeface="Mochiy Pop One"/>
            </a:endParaRPr>
          </a:p>
        </p:txBody>
      </p:sp>
      <p:sp>
        <p:nvSpPr>
          <p:cNvPr id="19" name="Google Shape;1777;p32">
            <a:extLst>
              <a:ext uri="{FF2B5EF4-FFF2-40B4-BE49-F238E27FC236}">
                <a16:creationId xmlns:a16="http://schemas.microsoft.com/office/drawing/2014/main" id="{1A480835-9626-6C9C-F645-C748FD2A0578}"/>
              </a:ext>
            </a:extLst>
          </p:cNvPr>
          <p:cNvSpPr txBox="1"/>
          <p:nvPr/>
        </p:nvSpPr>
        <p:spPr>
          <a:xfrm>
            <a:off x="9799049" y="1681754"/>
            <a:ext cx="2106094" cy="1601673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196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defRPr/>
            </a:pPr>
            <a:endParaRPr lang="en-GB" sz="2000" b="1" kern="0">
              <a:solidFill>
                <a:srgbClr val="081E21"/>
              </a:solidFill>
              <a:latin typeface="Source Sans Pro"/>
              <a:ea typeface="Source Sans Pro"/>
              <a:cs typeface="Mochiy Pop One"/>
              <a:sym typeface="Mochiy Pop One"/>
            </a:endParaRPr>
          </a:p>
          <a:p>
            <a:pPr>
              <a:lnSpc>
                <a:spcPct val="114999"/>
              </a:lnSpc>
              <a:defRPr/>
            </a:pP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81E21"/>
                </a:solidFill>
                <a:effectLst/>
                <a:uLnTx/>
                <a:uFillTx/>
                <a:latin typeface="Source Sans Pro"/>
                <a:ea typeface="Source Sans Pro"/>
                <a:cs typeface="Mochiy Pop One"/>
                <a:sym typeface="Mochiy Pop One"/>
              </a:rPr>
              <a:t>Labs </a:t>
            </a:r>
            <a:r>
              <a:rPr lang="en-GB" sz="2000" b="1" kern="0">
                <a:solidFill>
                  <a:srgbClr val="081E21"/>
                </a:solidFill>
                <a:latin typeface="Source Sans Pro"/>
                <a:ea typeface="Source Sans Pro"/>
                <a:cs typeface="Mochiy Pop One"/>
                <a:sym typeface="Mochiy Pop One"/>
              </a:rPr>
              <a:t>/ Tutorials</a:t>
            </a:r>
            <a:endParaRPr lang="en-GB" sz="2000" b="1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Mochiy Pop One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GB" sz="1700" b="0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Source Sans Pro"/>
              <a:ea typeface="Source Sans Pro"/>
              <a:cs typeface="Mochiy Pop One"/>
            </a:endParaRPr>
          </a:p>
        </p:txBody>
      </p:sp>
      <p:sp>
        <p:nvSpPr>
          <p:cNvPr id="21" name="Google Shape;1778;p32">
            <a:extLst>
              <a:ext uri="{FF2B5EF4-FFF2-40B4-BE49-F238E27FC236}">
                <a16:creationId xmlns:a16="http://schemas.microsoft.com/office/drawing/2014/main" id="{3AD9901C-9555-9589-4042-4D5BF021D2EB}"/>
              </a:ext>
            </a:extLst>
          </p:cNvPr>
          <p:cNvSpPr txBox="1"/>
          <p:nvPr/>
        </p:nvSpPr>
        <p:spPr>
          <a:xfrm>
            <a:off x="9764781" y="3878681"/>
            <a:ext cx="2106095" cy="1601672"/>
          </a:xfrm>
          <a:prstGeom prst="rect">
            <a:avLst/>
          </a:prstGeom>
          <a:noFill/>
          <a:ln w="19050" cap="flat" cmpd="sng">
            <a:solidFill>
              <a:srgbClr val="E971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endParaRPr lang="en-GB" sz="2000" b="1">
              <a:highlight>
                <a:srgbClr val="FFFFFF"/>
              </a:highlight>
              <a:latin typeface="Source Sans Pro"/>
              <a:ea typeface="Source Sans Pro"/>
            </a:endParaRPr>
          </a:p>
          <a:p>
            <a:pPr>
              <a:lnSpc>
                <a:spcPct val="114999"/>
              </a:lnSpc>
              <a:defRPr/>
            </a:pPr>
            <a:endParaRPr lang="en-GB" sz="2000" b="1">
              <a:highlight>
                <a:srgbClr val="FFFFFF"/>
              </a:highlight>
              <a:latin typeface="Source Sans Pro"/>
              <a:ea typeface="Source Sans Pro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b="1">
                <a:highlight>
                  <a:srgbClr val="FFFFFF"/>
                </a:highlight>
                <a:latin typeface="Source Sans Pro"/>
                <a:ea typeface="Source Sans Pro"/>
              </a:rPr>
              <a:t>Asking Questions</a:t>
            </a:r>
            <a:endParaRPr lang="en-US" sz="2000"/>
          </a:p>
          <a:p>
            <a:pPr>
              <a:lnSpc>
                <a:spcPct val="115000"/>
              </a:lnSpc>
              <a:buClr>
                <a:srgbClr val="000000"/>
              </a:buClr>
              <a:defRPr/>
            </a:pPr>
            <a:endParaRPr lang="en-GB" altLang="zh-CN" sz="1600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highlight>
                <a:srgbClr val="FFFFFF"/>
              </a:highlight>
              <a:uLnTx/>
              <a:uFillTx/>
              <a:latin typeface="Source Sans Pro"/>
              <a:ea typeface="Mochiy Pop One"/>
              <a:cs typeface="Mochiy Pop One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25" name="Picture 2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CBE6E462-6C24-A6A4-76B0-4F853DA6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63"/>
          <a:stretch/>
        </p:blipFill>
        <p:spPr>
          <a:xfrm>
            <a:off x="7989614" y="1681755"/>
            <a:ext cx="1815390" cy="15867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077F79B-8D6B-5486-7294-138ED938C433}"/>
              </a:ext>
            </a:extLst>
          </p:cNvPr>
          <p:cNvSpPr/>
          <p:nvPr/>
        </p:nvSpPr>
        <p:spPr>
          <a:xfrm rot="16200000">
            <a:off x="7383763" y="4480617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rgbClr val="A02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BF96DDA-5953-E689-4254-7825EBEB627C}"/>
              </a:ext>
            </a:extLst>
          </p:cNvPr>
          <p:cNvSpPr/>
          <p:nvPr/>
        </p:nvSpPr>
        <p:spPr>
          <a:xfrm rot="16200000">
            <a:off x="7450012" y="4480617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26A695-12F0-B411-9878-9E14418FB23F}"/>
              </a:ext>
            </a:extLst>
          </p:cNvPr>
          <p:cNvSpPr/>
          <p:nvPr/>
        </p:nvSpPr>
        <p:spPr>
          <a:xfrm>
            <a:off x="10555590" y="3661743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A9F0F-9029-E318-0470-17BFED3132C9}"/>
              </a:ext>
            </a:extLst>
          </p:cNvPr>
          <p:cNvSpPr/>
          <p:nvPr/>
        </p:nvSpPr>
        <p:spPr>
          <a:xfrm>
            <a:off x="10555590" y="3602929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CC511-615C-2CF4-5D38-95397133429C}"/>
              </a:ext>
            </a:extLst>
          </p:cNvPr>
          <p:cNvSpPr/>
          <p:nvPr/>
        </p:nvSpPr>
        <p:spPr>
          <a:xfrm>
            <a:off x="7623138" y="4471858"/>
            <a:ext cx="426720" cy="42672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6" descr="3 Design Tips To Improve An Online Discussion Forum">
            <a:extLst>
              <a:ext uri="{FF2B5EF4-FFF2-40B4-BE49-F238E27FC236}">
                <a16:creationId xmlns:a16="http://schemas.microsoft.com/office/drawing/2014/main" id="{412968DB-0F03-E7D8-8419-D91E5532C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827" r="20271" b="-827"/>
          <a:stretch/>
        </p:blipFill>
        <p:spPr bwMode="auto">
          <a:xfrm>
            <a:off x="7901349" y="3866343"/>
            <a:ext cx="1862073" cy="1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9769EE79-01E4-0D14-F24E-7D41880E68BA}"/>
              </a:ext>
            </a:extLst>
          </p:cNvPr>
          <p:cNvSpPr/>
          <p:nvPr/>
        </p:nvSpPr>
        <p:spPr>
          <a:xfrm>
            <a:off x="7776255" y="2307924"/>
            <a:ext cx="426720" cy="426720"/>
          </a:xfrm>
          <a:prstGeom prst="ellipse">
            <a:avLst/>
          </a:prstGeom>
          <a:solidFill>
            <a:schemeClr val="bg1"/>
          </a:solidFill>
          <a:ln>
            <a:solidFill>
              <a:srgbClr val="196B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75A38CF-D0C3-8EDA-C43C-7B0872C18621}"/>
              </a:ext>
            </a:extLst>
          </p:cNvPr>
          <p:cNvSpPr/>
          <p:nvPr/>
        </p:nvSpPr>
        <p:spPr>
          <a:xfrm rot="16200000">
            <a:off x="7749472" y="2308478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4F1E376-4A3D-1F36-43FC-A1A61E6A8E00}"/>
              </a:ext>
            </a:extLst>
          </p:cNvPr>
          <p:cNvSpPr txBox="1"/>
          <p:nvPr/>
        </p:nvSpPr>
        <p:spPr>
          <a:xfrm>
            <a:off x="3513205" y="6169232"/>
            <a:ext cx="834871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Aptos Narrow"/>
                <a:ea typeface="+mn-lt"/>
                <a:cs typeface="+mn-lt"/>
              </a:rPr>
              <a:t>Image credit: </a:t>
            </a:r>
            <a:r>
              <a:rPr lang="en-US" sz="1100" dirty="0">
                <a:latin typeface="Aptos Narrow"/>
                <a:cs typeface="Segoe UI"/>
                <a:hlinkClick r:id="rId4"/>
              </a:rPr>
              <a:t>https://www.youtube.com/watch?v=vkP00SaSxMU</a:t>
            </a:r>
            <a:r>
              <a:rPr lang="en-US" sz="1100" dirty="0">
                <a:latin typeface="Aptos Narrow"/>
                <a:cs typeface="Segoe UI"/>
              </a:rPr>
              <a:t> (time 2:08); </a:t>
            </a:r>
            <a:r>
              <a:rPr lang="en-GB" sz="1100" i="1" dirty="0">
                <a:latin typeface="Aptos Narrow"/>
                <a:cs typeface="Segoe UI"/>
                <a:hlinkClick r:id="rId5"/>
              </a:rPr>
              <a:t>https://images.app.goo.gl/jo2GAHv4bJHkKo8b7</a:t>
            </a:r>
            <a:r>
              <a:rPr lang="en-GB" sz="1100" i="1" dirty="0">
                <a:latin typeface="Aptos Narrow"/>
                <a:ea typeface="+mn-lt"/>
                <a:cs typeface="Segoe UI"/>
              </a:rPr>
              <a:t> </a:t>
            </a:r>
            <a:r>
              <a:rPr lang="en-GB" sz="1100" i="1" dirty="0">
                <a:latin typeface="Aptos Narrow"/>
                <a:ea typeface="+mn-lt"/>
                <a:cs typeface="+mn-lt"/>
              </a:rPr>
              <a:t>; </a:t>
            </a:r>
            <a:r>
              <a:rPr lang="en-GB" sz="1100" i="1" dirty="0">
                <a:latin typeface="Aptos Narrow"/>
                <a:cs typeface="Segoe UI"/>
                <a:hlinkClick r:id="rId6"/>
              </a:rPr>
              <a:t>https://www.youthemployment.org.uk/how-to-support-your-students-during-exams</a:t>
            </a:r>
            <a:r>
              <a:rPr lang="en-GB" sz="1100" i="1" dirty="0">
                <a:solidFill>
                  <a:srgbClr val="000000"/>
                </a:solidFill>
                <a:latin typeface="Aptos Narrow"/>
                <a:cs typeface="Segoe UI"/>
                <a:hlinkClick r:id="rId6"/>
              </a:rPr>
              <a:t>/</a:t>
            </a:r>
            <a:r>
              <a:rPr lang="en-GB" sz="1100" i="1" dirty="0">
                <a:solidFill>
                  <a:srgbClr val="1A1A1A"/>
                </a:solidFill>
                <a:highlight>
                  <a:srgbClr val="FFFFFF"/>
                </a:highlight>
                <a:latin typeface="Aptos Narrow"/>
                <a:cs typeface="Segoe UI"/>
              </a:rPr>
              <a:t>;</a:t>
            </a:r>
            <a:endParaRPr lang="en-GB" sz="1100" i="1">
              <a:solidFill>
                <a:srgbClr val="000000"/>
              </a:solidFill>
              <a:highlight>
                <a:srgbClr val="FFFFFF"/>
              </a:highlight>
              <a:latin typeface="Aptos Narrow"/>
              <a:ea typeface="+mn-lt"/>
              <a:cs typeface="Segoe UI"/>
            </a:endParaRPr>
          </a:p>
          <a:p>
            <a:r>
              <a:rPr lang="en-GB" sz="1100" i="1" dirty="0">
                <a:highlight>
                  <a:srgbClr val="FFFFFF"/>
                </a:highlight>
                <a:latin typeface="Aptos Narrow"/>
                <a:cs typeface="Segoe UI"/>
                <a:hlinkClick r:id="rId7"/>
              </a:rPr>
              <a:t>https://medium.com/@sajjadali_41293/how-to-find-information-on-the-internet-using-various-platforms-9f8d89bf5525</a:t>
            </a:r>
            <a:r>
              <a:rPr lang="en-GB" sz="1100" i="1" dirty="0">
                <a:highlight>
                  <a:srgbClr val="FFFFFF"/>
                </a:highlight>
                <a:latin typeface="Aptos Narrow"/>
                <a:cs typeface="Segoe UI"/>
              </a:rPr>
              <a:t> 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88AE3-3360-BDFA-B95B-D01F5EC73CA7}"/>
              </a:ext>
            </a:extLst>
          </p:cNvPr>
          <p:cNvSpPr/>
          <p:nvPr/>
        </p:nvSpPr>
        <p:spPr>
          <a:xfrm>
            <a:off x="0" y="0"/>
            <a:ext cx="2066686" cy="6858000"/>
          </a:xfrm>
          <a:prstGeom prst="rect">
            <a:avLst/>
          </a:prstGeom>
          <a:solidFill>
            <a:srgbClr val="FFC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057D07-2074-1EE8-18D7-13DAD9DD24B2}"/>
              </a:ext>
            </a:extLst>
          </p:cNvPr>
          <p:cNvSpPr txBox="1">
            <a:spLocks/>
          </p:cNvSpPr>
          <p:nvPr/>
        </p:nvSpPr>
        <p:spPr>
          <a:xfrm>
            <a:off x="517460" y="2074363"/>
            <a:ext cx="2874974" cy="2761826"/>
          </a:xfrm>
          <a:prstGeom prst="ellipse">
            <a:avLst/>
          </a:prstGeom>
          <a:solidFill>
            <a:srgbClr val="37474F"/>
          </a:solidFill>
          <a:ln w="174625" cmpd="thinThick">
            <a:solidFill>
              <a:srgbClr val="3747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600">
                <a:solidFill>
                  <a:srgbClr val="FFFFFF"/>
                </a:solidFill>
                <a:ea typeface="等线 Light"/>
              </a:rPr>
              <a:t>Learning Opportunities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674340-C8A7-50AA-598B-E861F0188C5F}"/>
              </a:ext>
            </a:extLst>
          </p:cNvPr>
          <p:cNvSpPr/>
          <p:nvPr/>
        </p:nvSpPr>
        <p:spPr>
          <a:xfrm>
            <a:off x="7412444" y="2309958"/>
            <a:ext cx="426720" cy="426720"/>
          </a:xfrm>
          <a:prstGeom prst="ellips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773;p32">
            <a:extLst>
              <a:ext uri="{FF2B5EF4-FFF2-40B4-BE49-F238E27FC236}">
                <a16:creationId xmlns:a16="http://schemas.microsoft.com/office/drawing/2014/main" id="{1DBBE84D-BE2C-6CDB-B053-927E71CA644E}"/>
              </a:ext>
            </a:extLst>
          </p:cNvPr>
          <p:cNvSpPr txBox="1"/>
          <p:nvPr/>
        </p:nvSpPr>
        <p:spPr>
          <a:xfrm>
            <a:off x="5493771" y="1705998"/>
            <a:ext cx="2135978" cy="1601672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1560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altLang="zh-CN" sz="2000" b="1" kern="0">
                <a:solidFill>
                  <a:srgbClr val="081E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chiy Pop One"/>
                <a:sym typeface="Mochiy Pop One"/>
              </a:rPr>
              <a:t>Lectures</a:t>
            </a:r>
          </a:p>
        </p:txBody>
      </p:sp>
      <p:pic>
        <p:nvPicPr>
          <p:cNvPr id="23" name="Picture 22" descr="A person giving a lecture in a lecture hall&#10;&#10;Description automatically generated">
            <a:extLst>
              <a:ext uri="{FF2B5EF4-FFF2-40B4-BE49-F238E27FC236}">
                <a16:creationId xmlns:a16="http://schemas.microsoft.com/office/drawing/2014/main" id="{DAB52B5D-3A0F-E7B5-C5EB-82C5E55010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9243" r="17936" b="20806"/>
          <a:stretch/>
        </p:blipFill>
        <p:spPr>
          <a:xfrm>
            <a:off x="3701765" y="1723514"/>
            <a:ext cx="1792005" cy="157802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B29CB4-1594-2BEF-1305-4A62EF127621}"/>
              </a:ext>
            </a:extLst>
          </p:cNvPr>
          <p:cNvSpPr/>
          <p:nvPr/>
        </p:nvSpPr>
        <p:spPr>
          <a:xfrm>
            <a:off x="6374293" y="3057570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rgbClr val="2167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B6CE49-D00F-D000-F057-FDCC82461C37}"/>
              </a:ext>
            </a:extLst>
          </p:cNvPr>
          <p:cNvSpPr/>
          <p:nvPr/>
        </p:nvSpPr>
        <p:spPr>
          <a:xfrm>
            <a:off x="6374293" y="3144399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Students sitting at desks in a classroom&#10;&#10;Description automatically generated">
            <a:extLst>
              <a:ext uri="{FF2B5EF4-FFF2-40B4-BE49-F238E27FC236}">
                <a16:creationId xmlns:a16="http://schemas.microsoft.com/office/drawing/2014/main" id="{02BB443F-3AA9-0294-9CE4-940922868C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5094" t="1733" r="-8" b="-73"/>
          <a:stretch/>
        </p:blipFill>
        <p:spPr>
          <a:xfrm>
            <a:off x="3679461" y="3843482"/>
            <a:ext cx="1792733" cy="15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A6A9186-6132-DFD6-D7B4-43E0212B961E}"/>
              </a:ext>
            </a:extLst>
          </p:cNvPr>
          <p:cNvSpPr/>
          <p:nvPr/>
        </p:nvSpPr>
        <p:spPr>
          <a:xfrm rot="16200000">
            <a:off x="629890" y="900762"/>
            <a:ext cx="365820" cy="426720"/>
          </a:xfrm>
          <a:prstGeom prst="ellipse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21168-E606-515F-E7BD-BC06086039B7}"/>
              </a:ext>
            </a:extLst>
          </p:cNvPr>
          <p:cNvSpPr txBox="1"/>
          <p:nvPr/>
        </p:nvSpPr>
        <p:spPr>
          <a:xfrm>
            <a:off x="359704" y="2093238"/>
            <a:ext cx="491878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/>
              <a:t>What you can expect from us: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Weekly course outlines to review connections between past and future learning.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Slides will be available [DETAIL OF THE NUMBER OF HOURS/DAYS] in advance.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Recordings (if available) will be available within [DETAIL OF THE NUMBER OF HOURS/DAYS].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A0C23-B6E3-7569-6A75-2BEB0D0FC0EF}"/>
              </a:ext>
            </a:extLst>
          </p:cNvPr>
          <p:cNvSpPr txBox="1"/>
          <p:nvPr/>
        </p:nvSpPr>
        <p:spPr>
          <a:xfrm>
            <a:off x="6096000" y="1487968"/>
            <a:ext cx="5736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What we expect from you:</a:t>
            </a:r>
          </a:p>
        </p:txBody>
      </p:sp>
      <p:pic>
        <p:nvPicPr>
          <p:cNvPr id="8" name="Picture 7" descr="A person giving a lecture in a lecture hall&#10;&#10;Description automatically generated">
            <a:extLst>
              <a:ext uri="{FF2B5EF4-FFF2-40B4-BE49-F238E27FC236}">
                <a16:creationId xmlns:a16="http://schemas.microsoft.com/office/drawing/2014/main" id="{8D775278-C95E-3042-EFBB-539841968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2" t="9243" r="17936" b="20806"/>
          <a:stretch/>
        </p:blipFill>
        <p:spPr>
          <a:xfrm>
            <a:off x="315981" y="229871"/>
            <a:ext cx="1004155" cy="884251"/>
          </a:xfrm>
          <a:prstGeom prst="rect">
            <a:avLst/>
          </a:prstGeom>
        </p:spPr>
      </p:pic>
      <p:sp>
        <p:nvSpPr>
          <p:cNvPr id="7" name="Google Shape;1773;p32">
            <a:extLst>
              <a:ext uri="{FF2B5EF4-FFF2-40B4-BE49-F238E27FC236}">
                <a16:creationId xmlns:a16="http://schemas.microsoft.com/office/drawing/2014/main" id="{D1830BA1-8B4B-440A-4303-693A669449B2}"/>
              </a:ext>
            </a:extLst>
          </p:cNvPr>
          <p:cNvSpPr txBox="1"/>
          <p:nvPr/>
        </p:nvSpPr>
        <p:spPr>
          <a:xfrm>
            <a:off x="1431186" y="203823"/>
            <a:ext cx="9948014" cy="886769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altLang="zh-CN" sz="2400" b="1" kern="0">
                <a:solidFill>
                  <a:srgbClr val="081E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chiy Pop One"/>
                <a:sym typeface="Mochiy Pop One"/>
              </a:rPr>
              <a:t>Lectures</a:t>
            </a:r>
          </a:p>
          <a:p>
            <a:pPr>
              <a:lnSpc>
                <a:spcPct val="115000"/>
              </a:lnSpc>
              <a:buClr>
                <a:srgbClr val="000000"/>
              </a:buClr>
              <a:defRPr/>
            </a:pPr>
            <a:r>
              <a:rPr lang="en-GB" altLang="zh-CN" sz="2000" i="1" kern="0">
                <a:solidFill>
                  <a:srgbClr val="081E21"/>
                </a:solidFill>
                <a:latin typeface="Source Sans Pro"/>
                <a:ea typeface="Source Sans Pro"/>
                <a:cs typeface="Mochiy Pop One"/>
                <a:sym typeface="Mochiy Pop One"/>
              </a:rPr>
              <a:t>Introduce core concepts and provide demonstrations where applicable</a:t>
            </a:r>
            <a:endParaRPr lang="en-GB" altLang="zh-CN" sz="2000" i="1" kern="0">
              <a:solidFill>
                <a:srgbClr val="081E21"/>
              </a:solidFill>
              <a:latin typeface="Source Sans Pro"/>
              <a:ea typeface="Source Sans Pro"/>
              <a:cs typeface="Mochiy Pop On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A24716-6D4E-6B80-054A-93D92D8D0EA2}"/>
              </a:ext>
            </a:extLst>
          </p:cNvPr>
          <p:cNvSpPr/>
          <p:nvPr/>
        </p:nvSpPr>
        <p:spPr>
          <a:xfrm rot="5400000">
            <a:off x="133071" y="458636"/>
            <a:ext cx="3658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9FC56CB-6F7A-D3F2-B310-F3B09241C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27550"/>
              </p:ext>
            </p:extLst>
          </p:nvPr>
        </p:nvGraphicFramePr>
        <p:xfrm>
          <a:off x="6096000" y="1924953"/>
          <a:ext cx="5736296" cy="4641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260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563DB9D7-6BA1-5AA6-C9E0-3BE39801156B}"/>
              </a:ext>
            </a:extLst>
          </p:cNvPr>
          <p:cNvSpPr/>
          <p:nvPr/>
        </p:nvSpPr>
        <p:spPr>
          <a:xfrm>
            <a:off x="601682" y="882681"/>
            <a:ext cx="426720" cy="426720"/>
          </a:xfrm>
          <a:prstGeom prst="ellipse">
            <a:avLst/>
          </a:prstGeom>
          <a:solidFill>
            <a:srgbClr val="196B24"/>
          </a:solidFill>
          <a:ln>
            <a:solidFill>
              <a:srgbClr val="196B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Google Shape;1777;p32">
            <a:extLst>
              <a:ext uri="{FF2B5EF4-FFF2-40B4-BE49-F238E27FC236}">
                <a16:creationId xmlns:a16="http://schemas.microsoft.com/office/drawing/2014/main" id="{FE50297A-7CA4-E526-AB5F-E887F231A905}"/>
              </a:ext>
            </a:extLst>
          </p:cNvPr>
          <p:cNvSpPr txBox="1"/>
          <p:nvPr/>
        </p:nvSpPr>
        <p:spPr>
          <a:xfrm>
            <a:off x="1539531" y="229592"/>
            <a:ext cx="6753863" cy="89659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81E21"/>
                </a:solidFill>
                <a:effectLst/>
                <a:uLnTx/>
                <a:uFillTx/>
                <a:latin typeface="Source Sans Pro"/>
                <a:ea typeface="Source Sans Pro"/>
                <a:cs typeface="Mochiy Pop One"/>
                <a:sym typeface="Mochiy Pop One"/>
              </a:rPr>
              <a:t>Labs </a:t>
            </a:r>
            <a:r>
              <a:rPr lang="en-GB" sz="2400" b="1" kern="0">
                <a:solidFill>
                  <a:srgbClr val="081E21"/>
                </a:solidFill>
                <a:latin typeface="Source Sans Pro"/>
                <a:ea typeface="Source Sans Pro"/>
                <a:cs typeface="Mochiy Pop One"/>
                <a:sym typeface="Mochiy Pop One"/>
              </a:rPr>
              <a:t>/ Tutorials</a:t>
            </a:r>
            <a:endParaRPr lang="en-GB" sz="2400" b="1" i="0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Mochiy Pop One"/>
            </a:endParaRPr>
          </a:p>
          <a:p>
            <a:pPr>
              <a:lnSpc>
                <a:spcPct val="114999"/>
              </a:lnSpc>
              <a:defRPr/>
            </a:pPr>
            <a:r>
              <a:rPr lang="en-GB" sz="2000" i="1" kern="0">
                <a:solidFill>
                  <a:srgbClr val="081E21"/>
                </a:solidFill>
                <a:latin typeface="Source Sans Pro"/>
                <a:ea typeface="Source Sans Pro"/>
                <a:cs typeface="Mochiy Pop One"/>
              </a:rPr>
              <a:t>A place to get hands-on experience and practical support</a:t>
            </a:r>
          </a:p>
        </p:txBody>
      </p:sp>
      <p:pic>
        <p:nvPicPr>
          <p:cNvPr id="80" name="Picture 79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ED84A37-E1AA-27DD-C2D1-FBE8CF79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663"/>
          <a:stretch/>
        </p:blipFill>
        <p:spPr>
          <a:xfrm>
            <a:off x="309946" y="207786"/>
            <a:ext cx="1016225" cy="88825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993C3E88-FADE-3F9D-37D4-F3155030801D}"/>
              </a:ext>
            </a:extLst>
          </p:cNvPr>
          <p:cNvSpPr/>
          <p:nvPr/>
        </p:nvSpPr>
        <p:spPr>
          <a:xfrm rot="16200000">
            <a:off x="96586" y="438553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1168-E606-515F-E7BD-BC06086039B7}"/>
              </a:ext>
            </a:extLst>
          </p:cNvPr>
          <p:cNvSpPr txBox="1"/>
          <p:nvPr/>
        </p:nvSpPr>
        <p:spPr>
          <a:xfrm>
            <a:off x="309945" y="1984296"/>
            <a:ext cx="5112955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b="1"/>
              <a:t>What you can expect from us:</a:t>
            </a:r>
            <a:endParaRPr lang="en-GB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Practical experience opportunities.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A team of tutors available to answer questions.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Support for issues or questions.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Assistance in finding study partners.</a:t>
            </a:r>
          </a:p>
          <a:p>
            <a:pPr marL="285750" indent="-285750">
              <a:spcAft>
                <a:spcPts val="1200"/>
              </a:spcAft>
              <a:buFont typeface="Calibri"/>
              <a:buChar char="-"/>
            </a:pPr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7A0C23-B6E3-7569-6A75-2BEB0D0FC0EF}"/>
              </a:ext>
            </a:extLst>
          </p:cNvPr>
          <p:cNvSpPr txBox="1"/>
          <p:nvPr/>
        </p:nvSpPr>
        <p:spPr>
          <a:xfrm>
            <a:off x="5766748" y="1440080"/>
            <a:ext cx="6018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What we expect from you: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5B64860D-F9EE-29DD-4443-721432A18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895991"/>
              </p:ext>
            </p:extLst>
          </p:nvPr>
        </p:nvGraphicFramePr>
        <p:xfrm>
          <a:off x="5766748" y="1809412"/>
          <a:ext cx="6018852" cy="4751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277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852ED45F-7DF8-1C27-1258-699563FE0F39}"/>
              </a:ext>
            </a:extLst>
          </p:cNvPr>
          <p:cNvSpPr/>
          <p:nvPr/>
        </p:nvSpPr>
        <p:spPr>
          <a:xfrm>
            <a:off x="622036" y="921134"/>
            <a:ext cx="426720" cy="426720"/>
          </a:xfrm>
          <a:prstGeom prst="ellipse">
            <a:avLst/>
          </a:prstGeom>
          <a:solidFill>
            <a:srgbClr val="A02B93"/>
          </a:solidFill>
          <a:ln>
            <a:solidFill>
              <a:srgbClr val="A02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 descr="Students sitting at desks in a classroom&#10;&#10;Description automatically generated">
            <a:extLst>
              <a:ext uri="{FF2B5EF4-FFF2-40B4-BE49-F238E27FC236}">
                <a16:creationId xmlns:a16="http://schemas.microsoft.com/office/drawing/2014/main" id="{D273682F-C9C5-AC85-FD8C-1001D443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94" t="1733" r="-8" b="-73"/>
          <a:stretch/>
        </p:blipFill>
        <p:spPr>
          <a:xfrm>
            <a:off x="309489" y="248130"/>
            <a:ext cx="1062930" cy="887781"/>
          </a:xfrm>
          <a:prstGeom prst="rect">
            <a:avLst/>
          </a:prstGeom>
        </p:spPr>
      </p:pic>
      <p:sp>
        <p:nvSpPr>
          <p:cNvPr id="20" name="Google Shape;1774;p32">
            <a:extLst>
              <a:ext uri="{FF2B5EF4-FFF2-40B4-BE49-F238E27FC236}">
                <a16:creationId xmlns:a16="http://schemas.microsoft.com/office/drawing/2014/main" id="{18F69924-434C-4C54-E9CA-7986689EF5D4}"/>
              </a:ext>
            </a:extLst>
          </p:cNvPr>
          <p:cNvSpPr txBox="1"/>
          <p:nvPr/>
        </p:nvSpPr>
        <p:spPr>
          <a:xfrm>
            <a:off x="1582964" y="245794"/>
            <a:ext cx="5934964" cy="88825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b="1">
                <a:highlight>
                  <a:srgbClr val="FFFFFF"/>
                </a:highlight>
                <a:latin typeface="Source Sans Pro"/>
                <a:ea typeface="等线"/>
              </a:rPr>
              <a:t>Assessments</a:t>
            </a:r>
          </a:p>
          <a:p>
            <a:pPr>
              <a:lnSpc>
                <a:spcPct val="114999"/>
              </a:lnSpc>
              <a:defRPr/>
            </a:pPr>
            <a:r>
              <a:rPr lang="en-US" altLang="zh-CN" sz="2000" i="1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等线"/>
                <a:cs typeface="Mochiy Pop One"/>
              </a:rPr>
              <a:t>Testing your knowledge and understanding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FA3B00-1DE8-6CFB-A2E6-DBFAEEBB8F39}"/>
              </a:ext>
            </a:extLst>
          </p:cNvPr>
          <p:cNvSpPr/>
          <p:nvPr/>
        </p:nvSpPr>
        <p:spPr>
          <a:xfrm rot="16200000">
            <a:off x="87829" y="463972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9A21168-E606-515F-E7BD-BC06086039B7}"/>
              </a:ext>
            </a:extLst>
          </p:cNvPr>
          <p:cNvSpPr txBox="1"/>
          <p:nvPr/>
        </p:nvSpPr>
        <p:spPr>
          <a:xfrm>
            <a:off x="309489" y="2020858"/>
            <a:ext cx="4395511" cy="418576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b="1"/>
              <a:t>What you can expect from us: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Clear expectations on approaching assessments.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Examples of previous student works [DELETE IF NOT APPROPRIATE].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Example assessment questions [DELETE IF NOT APPROPRIATE].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Q&amp;A sessions before and after assessments [DELETE IF NOT APPROPRIATE].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Constructive feedback on strengths and areas for improvement.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4CC8A-827B-4B18-6C8F-ECC929F40B06}"/>
              </a:ext>
            </a:extLst>
          </p:cNvPr>
          <p:cNvSpPr txBox="1"/>
          <p:nvPr/>
        </p:nvSpPr>
        <p:spPr>
          <a:xfrm>
            <a:off x="5125520" y="1408790"/>
            <a:ext cx="6444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What  we expect from you:</a:t>
            </a:r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D7F97F4-BACD-F705-CA6A-005F2C81F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196749"/>
              </p:ext>
            </p:extLst>
          </p:nvPr>
        </p:nvGraphicFramePr>
        <p:xfrm>
          <a:off x="5125521" y="1886345"/>
          <a:ext cx="6533080" cy="4810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114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FDA0BC5-E842-8D9E-1D75-7DFD52AA2443}"/>
              </a:ext>
            </a:extLst>
          </p:cNvPr>
          <p:cNvSpPr/>
          <p:nvPr/>
        </p:nvSpPr>
        <p:spPr>
          <a:xfrm>
            <a:off x="637936" y="906739"/>
            <a:ext cx="426720" cy="42672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6" descr="3 Design Tips To Improve An Online Discussion Forum">
            <a:extLst>
              <a:ext uri="{FF2B5EF4-FFF2-40B4-BE49-F238E27FC236}">
                <a16:creationId xmlns:a16="http://schemas.microsoft.com/office/drawing/2014/main" id="{93B3A286-0FE1-A66C-A3FA-ACE48E258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827" r="20271" b="-827"/>
          <a:stretch/>
        </p:blipFill>
        <p:spPr bwMode="auto">
          <a:xfrm>
            <a:off x="313066" y="242821"/>
            <a:ext cx="1076460" cy="92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78;p32">
            <a:extLst>
              <a:ext uri="{FF2B5EF4-FFF2-40B4-BE49-F238E27FC236}">
                <a16:creationId xmlns:a16="http://schemas.microsoft.com/office/drawing/2014/main" id="{A58E091C-5CC8-3837-2B78-7A8E814BC484}"/>
              </a:ext>
            </a:extLst>
          </p:cNvPr>
          <p:cNvSpPr txBox="1"/>
          <p:nvPr/>
        </p:nvSpPr>
        <p:spPr>
          <a:xfrm>
            <a:off x="1714396" y="252163"/>
            <a:ext cx="10164538" cy="925923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GB" sz="2400" b="1">
                <a:highlight>
                  <a:srgbClr val="FFFFFF"/>
                </a:highlight>
                <a:latin typeface="Source Sans Pro"/>
                <a:ea typeface="Source Sans Pro"/>
              </a:rPr>
              <a:t>Asking Questions</a:t>
            </a:r>
          </a:p>
          <a:p>
            <a:pPr>
              <a:lnSpc>
                <a:spcPct val="114999"/>
              </a:lnSpc>
              <a:defRPr/>
            </a:pPr>
            <a:r>
              <a:rPr lang="en-GB" altLang="zh-CN" sz="2000" i="1" kern="0">
                <a:solidFill>
                  <a:srgbClr val="081E21"/>
                </a:solidFill>
                <a:latin typeface="Source Sans Pro"/>
                <a:ea typeface="Source Sans Pro"/>
                <a:cs typeface="Mochiy Pop One"/>
                <a:sym typeface="Mochiy Pop One"/>
              </a:rPr>
              <a:t>Opportunity to clarify / better understand materials </a:t>
            </a:r>
            <a:endParaRPr kumimoji="0" lang="en-GB" sz="1700" b="0" i="1" u="none" strike="noStrike" kern="0" cap="none" spc="0" normalizeH="0" baseline="0" noProof="0">
              <a:ln>
                <a:noFill/>
              </a:ln>
              <a:solidFill>
                <a:srgbClr val="081E21"/>
              </a:solidFill>
              <a:effectLst/>
              <a:uLnTx/>
              <a:uFillTx/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10E060-2A2A-CB6C-7001-D5C5BB748C6E}"/>
              </a:ext>
            </a:extLst>
          </p:cNvPr>
          <p:cNvSpPr/>
          <p:nvPr/>
        </p:nvSpPr>
        <p:spPr>
          <a:xfrm>
            <a:off x="99706" y="480019"/>
            <a:ext cx="426720" cy="42672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53816-697F-334E-C895-20792E52BA1E}"/>
              </a:ext>
            </a:extLst>
          </p:cNvPr>
          <p:cNvSpPr txBox="1"/>
          <p:nvPr/>
        </p:nvSpPr>
        <p:spPr>
          <a:xfrm>
            <a:off x="5240081" y="1641861"/>
            <a:ext cx="6377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What  we expect from you: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8C240-58EB-20F3-1FED-7F7654383021}"/>
              </a:ext>
            </a:extLst>
          </p:cNvPr>
          <p:cNvSpPr txBox="1"/>
          <p:nvPr/>
        </p:nvSpPr>
        <p:spPr>
          <a:xfrm>
            <a:off x="313066" y="2267570"/>
            <a:ext cx="4141512" cy="3791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/>
              <a:t>What you can expect from us: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We welcome all questions.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Clear guidelines on when and how to ask questions.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Office hours: [DETAILS]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Discussion forum: [DETAILS]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Response time: [DETAILS]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Additional support resources: [DETAILS]</a:t>
            </a:r>
            <a:endParaRPr lang="en-GB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FEAB573-DB04-627D-1C40-E23E28B02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973851"/>
              </p:ext>
            </p:extLst>
          </p:nvPr>
        </p:nvGraphicFramePr>
        <p:xfrm>
          <a:off x="5240081" y="2027000"/>
          <a:ext cx="6377244" cy="462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511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8057D07-2074-1EE8-18D7-13DAD9DD24B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37474F"/>
          </a:solidFill>
          <a:ln w="174625" cmpd="thinThick">
            <a:solidFill>
              <a:srgbClr val="37474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600">
                <a:solidFill>
                  <a:srgbClr val="FFFFFF"/>
                </a:solidFill>
                <a:ea typeface="等线 Light"/>
              </a:rPr>
              <a:t>Tips</a:t>
            </a:r>
          </a:p>
        </p:txBody>
      </p:sp>
      <p:pic>
        <p:nvPicPr>
          <p:cNvPr id="2" name="Picture 1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6482E4F2-58F6-2EEB-86E7-AE6A90169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" b="33469"/>
          <a:stretch/>
        </p:blipFill>
        <p:spPr>
          <a:xfrm>
            <a:off x="5394659" y="951186"/>
            <a:ext cx="5463799" cy="51433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1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E6FBAE-5C7B-9194-CCB7-8EF0AF72378D}"/>
              </a:ext>
            </a:extLst>
          </p:cNvPr>
          <p:cNvSpPr txBox="1"/>
          <p:nvPr/>
        </p:nvSpPr>
        <p:spPr>
          <a:xfrm>
            <a:off x="1752599" y="497761"/>
            <a:ext cx="9829801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3600" b="1">
                <a:solidFill>
                  <a:srgbClr val="287271"/>
                </a:solidFill>
                <a:latin typeface="+mj-lt"/>
                <a:ea typeface="等线 Light"/>
                <a:cs typeface="+mj-cs"/>
              </a:rPr>
              <a:t>Effective Learning Techniques</a:t>
            </a:r>
            <a:r>
              <a:rPr lang="en-US" altLang="zh-CN" sz="3800" b="1">
                <a:solidFill>
                  <a:srgbClr val="287271"/>
                </a:solidFill>
                <a:latin typeface="+mj-lt"/>
                <a:ea typeface="等线 Light"/>
                <a:cs typeface="+mj-cs"/>
              </a:rPr>
              <a:t> </a:t>
            </a:r>
            <a:endParaRPr lang="en-US" altLang="zh-CN" sz="3800" b="1">
              <a:solidFill>
                <a:srgbClr val="264653"/>
              </a:solidFill>
              <a:latin typeface="Aptos Display"/>
              <a:ea typeface="等线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E27B7-EE13-C2DE-9735-438DC808C060}"/>
              </a:ext>
            </a:extLst>
          </p:cNvPr>
          <p:cNvSpPr txBox="1"/>
          <p:nvPr/>
        </p:nvSpPr>
        <p:spPr>
          <a:xfrm>
            <a:off x="752684" y="6196765"/>
            <a:ext cx="1082971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latin typeface="Aptos Narrow"/>
              </a:rPr>
              <a:t>Source: </a:t>
            </a:r>
            <a:r>
              <a:rPr lang="en-US" sz="1200" err="1">
                <a:latin typeface="Aptos Narrow"/>
              </a:rPr>
              <a:t>Dunlosky</a:t>
            </a:r>
            <a:r>
              <a:rPr lang="en-US" sz="1200">
                <a:latin typeface="Aptos Narrow"/>
              </a:rPr>
              <a:t>, J. et al.  (2013). Improving students' learning with effective learning techniques: promising directions from cognitive and educational psychology. </a:t>
            </a:r>
            <a:r>
              <a:rPr lang="en-US" sz="1200" i="1">
                <a:latin typeface="Aptos Narrow"/>
              </a:rPr>
              <a:t>Psychological Science in the Public Interest: A Journal of the American Psychological Society</a:t>
            </a:r>
            <a:r>
              <a:rPr lang="en-US" sz="1200">
                <a:latin typeface="Aptos Narrow"/>
              </a:rPr>
              <a:t>, 14(1), 4–58.</a:t>
            </a:r>
          </a:p>
        </p:txBody>
      </p:sp>
      <p:pic>
        <p:nvPicPr>
          <p:cNvPr id="2" name="Picture 1" descr="A book with a light bulb on it&#10;&#10;Description automatically generated">
            <a:extLst>
              <a:ext uri="{FF2B5EF4-FFF2-40B4-BE49-F238E27FC236}">
                <a16:creationId xmlns:a16="http://schemas.microsoft.com/office/drawing/2014/main" id="{D69C5C99-FB9A-03A3-1429-1507438C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900" y="222156"/>
            <a:ext cx="992333" cy="947305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E408FC-8DFD-F018-7EC8-0768D3AFE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346764"/>
              </p:ext>
            </p:extLst>
          </p:nvPr>
        </p:nvGraphicFramePr>
        <p:xfrm>
          <a:off x="596900" y="1426255"/>
          <a:ext cx="10985500" cy="4441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328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Weekly Support</vt:lpstr>
      <vt:lpstr>Wider Support &amp;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xiuxiu bao</dc:creator>
  <cp:revision>34</cp:revision>
  <dcterms:created xsi:type="dcterms:W3CDTF">2024-07-21T14:50:59Z</dcterms:created>
  <dcterms:modified xsi:type="dcterms:W3CDTF">2024-08-06T15:04:41Z</dcterms:modified>
</cp:coreProperties>
</file>